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wmv" ContentType="video/x-ms-wm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7" r:id="rId2"/>
  </p:sldMasterIdLst>
  <p:notesMasterIdLst>
    <p:notesMasterId r:id="rId36"/>
  </p:notesMasterIdLst>
  <p:handoutMasterIdLst>
    <p:handoutMasterId r:id="rId37"/>
  </p:handoutMasterIdLst>
  <p:sldIdLst>
    <p:sldId id="256" r:id="rId3"/>
    <p:sldId id="257" r:id="rId4"/>
    <p:sldId id="279" r:id="rId5"/>
    <p:sldId id="283" r:id="rId6"/>
    <p:sldId id="281" r:id="rId7"/>
    <p:sldId id="311" r:id="rId8"/>
    <p:sldId id="310" r:id="rId9"/>
    <p:sldId id="285" r:id="rId10"/>
    <p:sldId id="286" r:id="rId11"/>
    <p:sldId id="287" r:id="rId12"/>
    <p:sldId id="290" r:id="rId13"/>
    <p:sldId id="288" r:id="rId14"/>
    <p:sldId id="293" r:id="rId15"/>
    <p:sldId id="291" r:id="rId16"/>
    <p:sldId id="294" r:id="rId17"/>
    <p:sldId id="295" r:id="rId18"/>
    <p:sldId id="296" r:id="rId19"/>
    <p:sldId id="297" r:id="rId20"/>
    <p:sldId id="298" r:id="rId21"/>
    <p:sldId id="299" r:id="rId22"/>
    <p:sldId id="300" r:id="rId23"/>
    <p:sldId id="301" r:id="rId24"/>
    <p:sldId id="302" r:id="rId25"/>
    <p:sldId id="303" r:id="rId26"/>
    <p:sldId id="317" r:id="rId27"/>
    <p:sldId id="318" r:id="rId28"/>
    <p:sldId id="312" r:id="rId29"/>
    <p:sldId id="307" r:id="rId30"/>
    <p:sldId id="308" r:id="rId31"/>
    <p:sldId id="309" r:id="rId32"/>
    <p:sldId id="313" r:id="rId33"/>
    <p:sldId id="314" r:id="rId34"/>
    <p:sldId id="272" r:id="rId35"/>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99FF"/>
    <a:srgbClr val="339966"/>
    <a:srgbClr val="FB6D03"/>
    <a:srgbClr val="FF5050"/>
    <a:srgbClr val="FF33CC"/>
    <a:srgbClr val="180215"/>
    <a:srgbClr val="326422"/>
    <a:srgbClr val="66FFFF"/>
    <a:srgbClr val="336600"/>
    <a:srgbClr val="3870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1" autoAdjust="0"/>
    <p:restoredTop sz="94660"/>
  </p:normalViewPr>
  <p:slideViewPr>
    <p:cSldViewPr>
      <p:cViewPr varScale="1">
        <p:scale>
          <a:sx n="90" d="100"/>
          <a:sy n="90" d="100"/>
        </p:scale>
        <p:origin x="420" y="6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5" d="100"/>
          <a:sy n="105" d="100"/>
        </p:scale>
        <p:origin x="-187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5BCDFF6-05D4-48A2-9DC2-5916E8C5CDDE}" type="datetimeFigureOut">
              <a:rPr lang="en-US" smtClean="0"/>
              <a:pPr/>
              <a:t>2/1/2018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57CB9CC-A06A-45E9-8DE9-FC6F861D4F9D}" type="slidenum">
              <a:rPr lang="en-US" smtClean="0"/>
              <a:pPr/>
              <a:t>‹#›</a:t>
            </a:fld>
            <a:endParaRPr lang="en-US"/>
          </a:p>
        </p:txBody>
      </p:sp>
    </p:spTree>
    <p:extLst>
      <p:ext uri="{BB962C8B-B14F-4D97-AF65-F5344CB8AC3E}">
        <p14:creationId xmlns:p14="http://schemas.microsoft.com/office/powerpoint/2010/main" val="1432517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0124A6C-6781-424A-8BDD-4268583C75E8}" type="datetimeFigureOut">
              <a:rPr lang="en-US" smtClean="0"/>
              <a:pPr/>
              <a:t>2/1/2018</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E418958-F946-4E52-80DC-D02C8EECAE73}" type="slidenum">
              <a:rPr lang="en-US" smtClean="0"/>
              <a:pPr/>
              <a:t>‹#›</a:t>
            </a:fld>
            <a:endParaRPr lang="en-US"/>
          </a:p>
        </p:txBody>
      </p:sp>
    </p:spTree>
    <p:extLst>
      <p:ext uri="{BB962C8B-B14F-4D97-AF65-F5344CB8AC3E}">
        <p14:creationId xmlns:p14="http://schemas.microsoft.com/office/powerpoint/2010/main" val="35525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r>
              <a:rPr lang="en-US" baseline="0" dirty="0"/>
              <a:t> min</a:t>
            </a:r>
          </a:p>
          <a:p>
            <a:r>
              <a:rPr lang="en-US" dirty="0"/>
              <a:t>Be reflective.</a:t>
            </a:r>
            <a:r>
              <a:rPr lang="en-US" baseline="0" dirty="0"/>
              <a:t> </a:t>
            </a:r>
          </a:p>
          <a:p>
            <a:r>
              <a:rPr lang="en-US" baseline="0" dirty="0"/>
              <a:t>Why would we want our students to be asking question? How do we get them to ask the questions that they need to? </a:t>
            </a:r>
            <a:endParaRPr lang="en-US" dirty="0"/>
          </a:p>
        </p:txBody>
      </p:sp>
      <p:sp>
        <p:nvSpPr>
          <p:cNvPr id="4" name="Slide Number Placeholder 3"/>
          <p:cNvSpPr>
            <a:spLocks noGrp="1"/>
          </p:cNvSpPr>
          <p:nvPr>
            <p:ph type="sldNum" sz="quarter" idx="10"/>
          </p:nvPr>
        </p:nvSpPr>
        <p:spPr/>
        <p:txBody>
          <a:bodyPr/>
          <a:lstStyle/>
          <a:p>
            <a:fld id="{C71BBB99-1B74-41CA-A239-7C300D21798A}" type="slidenum">
              <a:rPr lang="en-US" smtClean="0"/>
              <a:t>3</a:t>
            </a:fld>
            <a:endParaRPr lang="en-US"/>
          </a:p>
        </p:txBody>
      </p:sp>
    </p:spTree>
    <p:extLst>
      <p:ext uri="{BB962C8B-B14F-4D97-AF65-F5344CB8AC3E}">
        <p14:creationId xmlns:p14="http://schemas.microsoft.com/office/powerpoint/2010/main" val="3174739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a:t>
            </a:r>
            <a:r>
              <a:rPr lang="en-US" baseline="0" dirty="0"/>
              <a:t> min</a:t>
            </a:r>
          </a:p>
          <a:p>
            <a:r>
              <a:rPr lang="en-US" baseline="0" dirty="0"/>
              <a:t>Have them identify</a:t>
            </a:r>
            <a:endParaRPr lang="en-US" dirty="0"/>
          </a:p>
        </p:txBody>
      </p:sp>
      <p:sp>
        <p:nvSpPr>
          <p:cNvPr id="4" name="Slide Number Placeholder 3"/>
          <p:cNvSpPr>
            <a:spLocks noGrp="1"/>
          </p:cNvSpPr>
          <p:nvPr>
            <p:ph type="sldNum" sz="quarter" idx="10"/>
          </p:nvPr>
        </p:nvSpPr>
        <p:spPr/>
        <p:txBody>
          <a:bodyPr/>
          <a:lstStyle/>
          <a:p>
            <a:fld id="{C71BBB99-1B74-41CA-A239-7C300D21798A}" type="slidenum">
              <a:rPr lang="en-US" smtClean="0"/>
              <a:t>17</a:t>
            </a:fld>
            <a:endParaRPr lang="en-US"/>
          </a:p>
        </p:txBody>
      </p:sp>
    </p:spTree>
    <p:extLst>
      <p:ext uri="{BB962C8B-B14F-4D97-AF65-F5344CB8AC3E}">
        <p14:creationId xmlns:p14="http://schemas.microsoft.com/office/powerpoint/2010/main" val="1939940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5-7 min</a:t>
            </a:r>
          </a:p>
          <a:p>
            <a:r>
              <a:rPr lang="en-US" baseline="0" dirty="0"/>
              <a:t> </a:t>
            </a:r>
            <a:endParaRPr lang="en-US" dirty="0"/>
          </a:p>
          <a:p>
            <a:r>
              <a:rPr lang="en-US" dirty="0" err="1"/>
              <a:t>dicusssion</a:t>
            </a:r>
            <a:r>
              <a:rPr lang="en-US" dirty="0"/>
              <a:t> of above</a:t>
            </a:r>
            <a:r>
              <a:rPr lang="en-US" baseline="0" dirty="0"/>
              <a:t> questions.</a:t>
            </a:r>
            <a:endParaRPr lang="en-US" dirty="0"/>
          </a:p>
        </p:txBody>
      </p:sp>
      <p:sp>
        <p:nvSpPr>
          <p:cNvPr id="4" name="Slide Number Placeholder 3"/>
          <p:cNvSpPr>
            <a:spLocks noGrp="1"/>
          </p:cNvSpPr>
          <p:nvPr>
            <p:ph type="sldNum" sz="quarter" idx="10"/>
          </p:nvPr>
        </p:nvSpPr>
        <p:spPr/>
        <p:txBody>
          <a:bodyPr/>
          <a:lstStyle/>
          <a:p>
            <a:fld id="{C71BBB99-1B74-41CA-A239-7C300D21798A}" type="slidenum">
              <a:rPr lang="en-US" smtClean="0"/>
              <a:t>18</a:t>
            </a:fld>
            <a:endParaRPr lang="en-US"/>
          </a:p>
        </p:txBody>
      </p:sp>
    </p:spTree>
    <p:extLst>
      <p:ext uri="{BB962C8B-B14F-4D97-AF65-F5344CB8AC3E}">
        <p14:creationId xmlns:p14="http://schemas.microsoft.com/office/powerpoint/2010/main" val="1527128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5-7 min.</a:t>
            </a:r>
          </a:p>
          <a:p>
            <a:r>
              <a:rPr lang="en-US" dirty="0"/>
              <a:t>Follow PP,</a:t>
            </a:r>
            <a:r>
              <a:rPr lang="en-US" baseline="0" dirty="0"/>
              <a:t> quick share out if time. </a:t>
            </a:r>
            <a:endParaRPr lang="en-US" dirty="0"/>
          </a:p>
        </p:txBody>
      </p:sp>
      <p:sp>
        <p:nvSpPr>
          <p:cNvPr id="4" name="Slide Number Placeholder 3"/>
          <p:cNvSpPr>
            <a:spLocks noGrp="1"/>
          </p:cNvSpPr>
          <p:nvPr>
            <p:ph type="sldNum" sz="quarter" idx="10"/>
          </p:nvPr>
        </p:nvSpPr>
        <p:spPr/>
        <p:txBody>
          <a:bodyPr/>
          <a:lstStyle/>
          <a:p>
            <a:fld id="{C71BBB99-1B74-41CA-A239-7C300D21798A}" type="slidenum">
              <a:rPr lang="en-US" smtClean="0"/>
              <a:t>19</a:t>
            </a:fld>
            <a:endParaRPr lang="en-US"/>
          </a:p>
        </p:txBody>
      </p:sp>
    </p:spTree>
    <p:extLst>
      <p:ext uri="{BB962C8B-B14F-4D97-AF65-F5344CB8AC3E}">
        <p14:creationId xmlns:p14="http://schemas.microsoft.com/office/powerpoint/2010/main" val="1210334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r>
              <a:rPr lang="en-US" dirty="0"/>
              <a:t>If</a:t>
            </a:r>
            <a:r>
              <a:rPr lang="en-US" baseline="0" dirty="0"/>
              <a:t> you use Essential Questions, this is a great time to redirect their attention to the EQ and ask them which questions might help them answer the essential question or develop research to study the EQ.  If working on projects that they are doing their own research on, what questions could guide their research, etc.</a:t>
            </a:r>
            <a:endParaRPr lang="en-US" dirty="0"/>
          </a:p>
        </p:txBody>
      </p:sp>
      <p:sp>
        <p:nvSpPr>
          <p:cNvPr id="4" name="Slide Number Placeholder 3"/>
          <p:cNvSpPr>
            <a:spLocks noGrp="1"/>
          </p:cNvSpPr>
          <p:nvPr>
            <p:ph type="sldNum" sz="quarter" idx="10"/>
          </p:nvPr>
        </p:nvSpPr>
        <p:spPr/>
        <p:txBody>
          <a:bodyPr/>
          <a:lstStyle/>
          <a:p>
            <a:fld id="{C71BBB99-1B74-41CA-A239-7C300D21798A}" type="slidenum">
              <a:rPr lang="en-US" smtClean="0"/>
              <a:t>20</a:t>
            </a:fld>
            <a:endParaRPr lang="en-US"/>
          </a:p>
        </p:txBody>
      </p:sp>
    </p:spTree>
    <p:extLst>
      <p:ext uri="{BB962C8B-B14F-4D97-AF65-F5344CB8AC3E}">
        <p14:creationId xmlns:p14="http://schemas.microsoft.com/office/powerpoint/2010/main" val="1436731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out 10-15 minutes. </a:t>
            </a:r>
          </a:p>
        </p:txBody>
      </p:sp>
      <p:sp>
        <p:nvSpPr>
          <p:cNvPr id="4" name="Slide Number Placeholder 3"/>
          <p:cNvSpPr>
            <a:spLocks noGrp="1"/>
          </p:cNvSpPr>
          <p:nvPr>
            <p:ph type="sldNum" sz="quarter" idx="10"/>
          </p:nvPr>
        </p:nvSpPr>
        <p:spPr/>
        <p:txBody>
          <a:bodyPr/>
          <a:lstStyle/>
          <a:p>
            <a:fld id="{C71BBB99-1B74-41CA-A239-7C300D21798A}" type="slidenum">
              <a:rPr lang="en-US" smtClean="0"/>
              <a:t>21</a:t>
            </a:fld>
            <a:endParaRPr lang="en-US"/>
          </a:p>
        </p:txBody>
      </p:sp>
    </p:spTree>
    <p:extLst>
      <p:ext uri="{BB962C8B-B14F-4D97-AF65-F5344CB8AC3E}">
        <p14:creationId xmlns:p14="http://schemas.microsoft.com/office/powerpoint/2010/main" val="426640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BBB99-1B74-41CA-A239-7C300D21798A}" type="slidenum">
              <a:rPr lang="en-US" smtClean="0"/>
              <a:t>22</a:t>
            </a:fld>
            <a:endParaRPr lang="en-US"/>
          </a:p>
        </p:txBody>
      </p:sp>
    </p:spTree>
    <p:extLst>
      <p:ext uri="{BB962C8B-B14F-4D97-AF65-F5344CB8AC3E}">
        <p14:creationId xmlns:p14="http://schemas.microsoft.com/office/powerpoint/2010/main" val="1427804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BBB99-1B74-41CA-A239-7C300D21798A}" type="slidenum">
              <a:rPr lang="en-US" smtClean="0"/>
              <a:t>23</a:t>
            </a:fld>
            <a:endParaRPr lang="en-US"/>
          </a:p>
        </p:txBody>
      </p:sp>
    </p:spTree>
    <p:extLst>
      <p:ext uri="{BB962C8B-B14F-4D97-AF65-F5344CB8AC3E}">
        <p14:creationId xmlns:p14="http://schemas.microsoft.com/office/powerpoint/2010/main" val="4283483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944133" y="3429986"/>
            <a:ext cx="7553057" cy="2806351"/>
          </a:xfrm>
          <a:prstGeom prst="rect">
            <a:avLst/>
          </a:prstGeom>
        </p:spPr>
        <p:txBody>
          <a:bodyPr wrap="square" lIns="93162" tIns="93162" rIns="93162" bIns="93162" anchor="t" anchorCtr="0">
            <a:noAutofit/>
          </a:bodyPr>
          <a:lstStyle/>
          <a:p>
            <a:r>
              <a:rPr lang="en-US"/>
              <a:t>Note - this is an image I found online.</a:t>
            </a:r>
          </a:p>
        </p:txBody>
      </p:sp>
      <p:sp>
        <p:nvSpPr>
          <p:cNvPr id="223" name="Shape 223"/>
          <p:cNvSpPr>
            <a:spLocks noGrp="1" noRot="1" noChangeAspect="1"/>
          </p:cNvSpPr>
          <p:nvPr>
            <p:ph type="sldImg" idx="2"/>
          </p:nvPr>
        </p:nvSpPr>
        <p:spPr>
          <a:xfrm>
            <a:off x="2582863" y="890588"/>
            <a:ext cx="4275137" cy="24050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4365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944133" y="3429986"/>
            <a:ext cx="7553057" cy="2806351"/>
          </a:xfrm>
          <a:prstGeom prst="rect">
            <a:avLst/>
          </a:prstGeom>
        </p:spPr>
        <p:txBody>
          <a:bodyPr wrap="square" lIns="93162" tIns="93162" rIns="93162" bIns="93162" anchor="t" anchorCtr="0">
            <a:noAutofit/>
          </a:bodyPr>
          <a:lstStyle/>
          <a:p>
            <a:r>
              <a:rPr lang="en-US"/>
              <a:t>Note - this is an image I found online.</a:t>
            </a:r>
          </a:p>
        </p:txBody>
      </p:sp>
      <p:sp>
        <p:nvSpPr>
          <p:cNvPr id="223" name="Shape 223"/>
          <p:cNvSpPr>
            <a:spLocks noGrp="1" noRot="1" noChangeAspect="1"/>
          </p:cNvSpPr>
          <p:nvPr>
            <p:ph type="sldImg" idx="2"/>
          </p:nvPr>
        </p:nvSpPr>
        <p:spPr>
          <a:xfrm>
            <a:off x="2582863" y="890588"/>
            <a:ext cx="4275137" cy="24050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4232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944133" y="3429986"/>
            <a:ext cx="7553057" cy="2806351"/>
          </a:xfrm>
          <a:prstGeom prst="rect">
            <a:avLst/>
          </a:prstGeom>
        </p:spPr>
        <p:txBody>
          <a:bodyPr wrap="square" lIns="93162" tIns="93162" rIns="93162" bIns="93162" anchor="t" anchorCtr="0">
            <a:noAutofit/>
          </a:bodyPr>
          <a:lstStyle/>
          <a:p>
            <a:r>
              <a:rPr lang="en-US" dirty="0"/>
              <a:t>Note - this is an image I found online</a:t>
            </a:r>
            <a:r>
              <a:rPr lang="en-US" dirty="0" smtClean="0"/>
              <a:t>.</a:t>
            </a:r>
          </a:p>
          <a:p>
            <a:r>
              <a:rPr lang="en-US" sz="1200" b="0" i="0" kern="1200" dirty="0" smtClean="0">
                <a:solidFill>
                  <a:schemeClr val="tx1"/>
                </a:solidFill>
                <a:effectLst/>
                <a:latin typeface="+mn-lt"/>
                <a:ea typeface="+mn-ea"/>
                <a:cs typeface="+mn-cs"/>
              </a:rPr>
              <a:t>In social studies QFT is often used to introduce a new topic. Sometimes our Question Focus is a very compelling images (see some examples below). I’ve even used QFT with three different documents from a DBQ and seen great results. I would say the students noticed more about the sources when asking questions than when answering them.</a:t>
            </a:r>
          </a:p>
          <a:p>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Also, along with all the ways you have listed, it can be used to generate questions on an inquiry topic. As you noted in your slides, developing supporting questions is a standard at every grade level.</a:t>
            </a:r>
          </a:p>
          <a:p>
            <a:endParaRPr lang="en-US" dirty="0"/>
          </a:p>
        </p:txBody>
      </p:sp>
      <p:sp>
        <p:nvSpPr>
          <p:cNvPr id="223" name="Shape 223"/>
          <p:cNvSpPr>
            <a:spLocks noGrp="1" noRot="1" noChangeAspect="1"/>
          </p:cNvSpPr>
          <p:nvPr>
            <p:ph type="sldImg" idx="2"/>
          </p:nvPr>
        </p:nvSpPr>
        <p:spPr>
          <a:xfrm>
            <a:off x="2582863" y="890588"/>
            <a:ext cx="4275137" cy="24050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2857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r>
              <a:rPr lang="en-US" dirty="0"/>
              <a:t>These are pictures of students at LPES working through the QFT</a:t>
            </a:r>
            <a:r>
              <a:rPr lang="en-US" baseline="0" dirty="0"/>
              <a:t>. As you can see, their “format” looks slightly different. The ultimate goal….GET THEM TO ASK QUESTIONS.</a:t>
            </a:r>
            <a:endParaRPr lang="en-US" dirty="0"/>
          </a:p>
        </p:txBody>
      </p:sp>
      <p:sp>
        <p:nvSpPr>
          <p:cNvPr id="4" name="Slide Number Placeholder 3"/>
          <p:cNvSpPr>
            <a:spLocks noGrp="1"/>
          </p:cNvSpPr>
          <p:nvPr>
            <p:ph type="sldNum" sz="quarter" idx="10"/>
          </p:nvPr>
        </p:nvSpPr>
        <p:spPr/>
        <p:txBody>
          <a:bodyPr/>
          <a:lstStyle/>
          <a:p>
            <a:fld id="{C71BBB99-1B74-41CA-A239-7C300D21798A}" type="slidenum">
              <a:rPr lang="en-US" smtClean="0"/>
              <a:t>8</a:t>
            </a:fld>
            <a:endParaRPr lang="en-US"/>
          </a:p>
        </p:txBody>
      </p:sp>
    </p:spTree>
    <p:extLst>
      <p:ext uri="{BB962C8B-B14F-4D97-AF65-F5344CB8AC3E}">
        <p14:creationId xmlns:p14="http://schemas.microsoft.com/office/powerpoint/2010/main" val="441987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BBB99-1B74-41CA-A239-7C300D21798A}" type="slidenum">
              <a:rPr lang="en-US" smtClean="0"/>
              <a:t>27</a:t>
            </a:fld>
            <a:endParaRPr lang="en-US"/>
          </a:p>
        </p:txBody>
      </p:sp>
    </p:spTree>
    <p:extLst>
      <p:ext uri="{BB962C8B-B14F-4D97-AF65-F5344CB8AC3E}">
        <p14:creationId xmlns:p14="http://schemas.microsoft.com/office/powerpoint/2010/main" val="3721687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720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8652428" indent="-38186541">
              <a:defRPr>
                <a:solidFill>
                  <a:schemeClr val="tx1"/>
                </a:solidFill>
                <a:latin typeface="Rockwell" panose="02060603020205020403" pitchFamily="18" charset="0"/>
                <a:ea typeface="MS PGothic" panose="020B0600070205080204" pitchFamily="34" charset="-128"/>
              </a:defRPr>
            </a:lvl2pPr>
            <a:lvl3pPr marL="1164717" indent="-232943">
              <a:defRPr>
                <a:solidFill>
                  <a:schemeClr val="tx1"/>
                </a:solidFill>
                <a:latin typeface="Rockwell" panose="02060603020205020403" pitchFamily="18" charset="0"/>
                <a:ea typeface="MS PGothic" panose="020B0600070205080204" pitchFamily="34" charset="-128"/>
              </a:defRPr>
            </a:lvl3pPr>
            <a:lvl4pPr marL="1630604" indent="-232943">
              <a:defRPr>
                <a:solidFill>
                  <a:schemeClr val="tx1"/>
                </a:solidFill>
                <a:latin typeface="Rockwell" panose="02060603020205020403" pitchFamily="18" charset="0"/>
                <a:ea typeface="MS PGothic" panose="020B0600070205080204" pitchFamily="34" charset="-128"/>
              </a:defRPr>
            </a:lvl4pPr>
            <a:lvl5pPr marL="2096491" indent="-232943">
              <a:defRPr>
                <a:solidFill>
                  <a:schemeClr val="tx1"/>
                </a:solidFill>
                <a:latin typeface="Rockwell" panose="02060603020205020403" pitchFamily="18"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fld id="{D84DEBE5-3007-4E67-B6BF-A1F8204B3DD8}" type="slidenum">
              <a:rPr lang="en-US" altLang="en-US" smtClean="0">
                <a:latin typeface="Calibri" panose="020F0502020204030204" pitchFamily="34" charset="0"/>
              </a:rPr>
              <a:pPr/>
              <a:t>29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759679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74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8652428" indent="-38186541">
              <a:defRPr>
                <a:solidFill>
                  <a:schemeClr val="tx1"/>
                </a:solidFill>
                <a:latin typeface="Rockwell" panose="02060603020205020403" pitchFamily="18" charset="0"/>
                <a:ea typeface="MS PGothic" panose="020B0600070205080204" pitchFamily="34" charset="-128"/>
              </a:defRPr>
            </a:lvl2pPr>
            <a:lvl3pPr marL="1164717" indent="-232943">
              <a:defRPr>
                <a:solidFill>
                  <a:schemeClr val="tx1"/>
                </a:solidFill>
                <a:latin typeface="Rockwell" panose="02060603020205020403" pitchFamily="18" charset="0"/>
                <a:ea typeface="MS PGothic" panose="020B0600070205080204" pitchFamily="34" charset="-128"/>
              </a:defRPr>
            </a:lvl3pPr>
            <a:lvl4pPr marL="1630604" indent="-232943">
              <a:defRPr>
                <a:solidFill>
                  <a:schemeClr val="tx1"/>
                </a:solidFill>
                <a:latin typeface="Rockwell" panose="02060603020205020403" pitchFamily="18" charset="0"/>
                <a:ea typeface="MS PGothic" panose="020B0600070205080204" pitchFamily="34" charset="-128"/>
              </a:defRPr>
            </a:lvl4pPr>
            <a:lvl5pPr marL="2096491" indent="-232943">
              <a:defRPr>
                <a:solidFill>
                  <a:schemeClr val="tx1"/>
                </a:solidFill>
                <a:latin typeface="Rockwell" panose="02060603020205020403" pitchFamily="18"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fld id="{D1067A16-D71D-44BC-8A70-618A03AA4D0A}" type="slidenum">
              <a:rPr lang="en-US" altLang="en-US" smtClean="0">
                <a:latin typeface="Calibri" panose="020F0502020204030204" pitchFamily="34" charset="0"/>
              </a:rPr>
              <a:pPr/>
              <a:t>30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379554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BBB99-1B74-41CA-A239-7C300D21798A}" type="slidenum">
              <a:rPr lang="en-US" smtClean="0"/>
              <a:t>31</a:t>
            </a:fld>
            <a:endParaRPr lang="en-US"/>
          </a:p>
        </p:txBody>
      </p:sp>
    </p:spTree>
    <p:extLst>
      <p:ext uri="{BB962C8B-B14F-4D97-AF65-F5344CB8AC3E}">
        <p14:creationId xmlns:p14="http://schemas.microsoft.com/office/powerpoint/2010/main" val="1138227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5-7 min.</a:t>
            </a:r>
          </a:p>
          <a:p>
            <a:r>
              <a:rPr lang="en-US" dirty="0"/>
              <a:t>Follow PP,</a:t>
            </a:r>
            <a:r>
              <a:rPr lang="en-US" baseline="0" dirty="0"/>
              <a:t> quick share out if time. </a:t>
            </a:r>
            <a:endParaRPr lang="en-US" dirty="0"/>
          </a:p>
        </p:txBody>
      </p:sp>
      <p:sp>
        <p:nvSpPr>
          <p:cNvPr id="4" name="Slide Number Placeholder 3"/>
          <p:cNvSpPr>
            <a:spLocks noGrp="1"/>
          </p:cNvSpPr>
          <p:nvPr>
            <p:ph type="sldNum" sz="quarter" idx="10"/>
          </p:nvPr>
        </p:nvSpPr>
        <p:spPr/>
        <p:txBody>
          <a:bodyPr/>
          <a:lstStyle/>
          <a:p>
            <a:fld id="{C71BBB99-1B74-41CA-A239-7C300D21798A}" type="slidenum">
              <a:rPr lang="en-US" smtClean="0"/>
              <a:t>32</a:t>
            </a:fld>
            <a:endParaRPr lang="en-US"/>
          </a:p>
        </p:txBody>
      </p:sp>
    </p:spTree>
    <p:extLst>
      <p:ext uri="{BB962C8B-B14F-4D97-AF65-F5344CB8AC3E}">
        <p14:creationId xmlns:p14="http://schemas.microsoft.com/office/powerpoint/2010/main" val="3094693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BBB99-1B74-41CA-A239-7C300D21798A}" type="slidenum">
              <a:rPr lang="en-US" smtClean="0"/>
              <a:t>9</a:t>
            </a:fld>
            <a:endParaRPr lang="en-US"/>
          </a:p>
        </p:txBody>
      </p:sp>
    </p:spTree>
    <p:extLst>
      <p:ext uri="{BB962C8B-B14F-4D97-AF65-F5344CB8AC3E}">
        <p14:creationId xmlns:p14="http://schemas.microsoft.com/office/powerpoint/2010/main" val="2844638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p:txBody>
      </p:sp>
      <p:sp>
        <p:nvSpPr>
          <p:cNvPr id="4" name="Slide Number Placeholder 3"/>
          <p:cNvSpPr>
            <a:spLocks noGrp="1"/>
          </p:cNvSpPr>
          <p:nvPr>
            <p:ph type="sldNum" sz="quarter" idx="10"/>
          </p:nvPr>
        </p:nvSpPr>
        <p:spPr/>
        <p:txBody>
          <a:bodyPr/>
          <a:lstStyle/>
          <a:p>
            <a:fld id="{C71BBB99-1B74-41CA-A239-7C300D21798A}" type="slidenum">
              <a:rPr lang="en-US" smtClean="0"/>
              <a:t>10</a:t>
            </a:fld>
            <a:endParaRPr lang="en-US"/>
          </a:p>
        </p:txBody>
      </p:sp>
    </p:spTree>
    <p:extLst>
      <p:ext uri="{BB962C8B-B14F-4D97-AF65-F5344CB8AC3E}">
        <p14:creationId xmlns:p14="http://schemas.microsoft.com/office/powerpoint/2010/main" val="65991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p:txBody>
      </p:sp>
      <p:sp>
        <p:nvSpPr>
          <p:cNvPr id="4" name="Slide Number Placeholder 3"/>
          <p:cNvSpPr>
            <a:spLocks noGrp="1"/>
          </p:cNvSpPr>
          <p:nvPr>
            <p:ph type="sldNum" sz="quarter" idx="10"/>
          </p:nvPr>
        </p:nvSpPr>
        <p:spPr/>
        <p:txBody>
          <a:bodyPr/>
          <a:lstStyle/>
          <a:p>
            <a:fld id="{C71BBB99-1B74-41CA-A239-7C300D21798A}" type="slidenum">
              <a:rPr lang="en-US" smtClean="0"/>
              <a:t>11</a:t>
            </a:fld>
            <a:endParaRPr lang="en-US"/>
          </a:p>
        </p:txBody>
      </p:sp>
    </p:spTree>
    <p:extLst>
      <p:ext uri="{BB962C8B-B14F-4D97-AF65-F5344CB8AC3E}">
        <p14:creationId xmlns:p14="http://schemas.microsoft.com/office/powerpoint/2010/main" val="920044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 talks</a:t>
            </a:r>
            <a:r>
              <a:rPr lang="en-US" baseline="0" dirty="0"/>
              <a:t> about his classroom.  How their questions went from very surface level, like “Is there only one lake?” which didn’t touch on the standard, to “What did you learn when you analyzed the core sample?” “What tools did you use to analyze the core sample?” So now they’re touching on the standard and the practice of “doing” science.</a:t>
            </a:r>
            <a:endParaRPr lang="en-US" dirty="0"/>
          </a:p>
        </p:txBody>
      </p:sp>
      <p:sp>
        <p:nvSpPr>
          <p:cNvPr id="4" name="Slide Number Placeholder 3"/>
          <p:cNvSpPr>
            <a:spLocks noGrp="1"/>
          </p:cNvSpPr>
          <p:nvPr>
            <p:ph type="sldNum" sz="quarter" idx="10"/>
          </p:nvPr>
        </p:nvSpPr>
        <p:spPr/>
        <p:txBody>
          <a:bodyPr/>
          <a:lstStyle/>
          <a:p>
            <a:fld id="{C71BBB99-1B74-41CA-A239-7C300D21798A}" type="slidenum">
              <a:rPr lang="en-US" smtClean="0"/>
              <a:t>12</a:t>
            </a:fld>
            <a:endParaRPr lang="en-US"/>
          </a:p>
        </p:txBody>
      </p:sp>
    </p:spTree>
    <p:extLst>
      <p:ext uri="{BB962C8B-B14F-4D97-AF65-F5344CB8AC3E}">
        <p14:creationId xmlns:p14="http://schemas.microsoft.com/office/powerpoint/2010/main" val="2733999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r>
              <a:rPr lang="en-US" dirty="0"/>
              <a:t>You would review these rules with your students. I’ve written them on chart</a:t>
            </a:r>
            <a:r>
              <a:rPr lang="en-US" baseline="0" dirty="0"/>
              <a:t> paper so they are up the whole time while going through the process, so that if students need a friendly reminder of the rules, you have them to refer to. </a:t>
            </a:r>
            <a:r>
              <a:rPr lang="en-US" dirty="0"/>
              <a:t>Once you’ve reviewed them ask your students which one they think would be the</a:t>
            </a:r>
            <a:r>
              <a:rPr lang="en-US" baseline="0" dirty="0"/>
              <a:t> hardest to do and why. I always talk about how I, as a teacher, have a hard time with #2, because I get so excited about the great questions they ask that it’s hard for me to not “judge” by saying, “Oh, that’s a great question!”</a:t>
            </a:r>
          </a:p>
          <a:p>
            <a:r>
              <a:rPr lang="en-US" baseline="0" dirty="0"/>
              <a:t>TIP: give roles: Recorder, “Sheriff” – someone to make sure they follow the rules</a:t>
            </a:r>
            <a:endParaRPr lang="en-US" dirty="0"/>
          </a:p>
        </p:txBody>
      </p:sp>
      <p:sp>
        <p:nvSpPr>
          <p:cNvPr id="4" name="Slide Number Placeholder 3"/>
          <p:cNvSpPr>
            <a:spLocks noGrp="1"/>
          </p:cNvSpPr>
          <p:nvPr>
            <p:ph type="sldNum" sz="quarter" idx="10"/>
          </p:nvPr>
        </p:nvSpPr>
        <p:spPr/>
        <p:txBody>
          <a:bodyPr/>
          <a:lstStyle/>
          <a:p>
            <a:fld id="{C71BBB99-1B74-41CA-A239-7C300D21798A}" type="slidenum">
              <a:rPr lang="en-US" smtClean="0"/>
              <a:t>14</a:t>
            </a:fld>
            <a:endParaRPr lang="en-US"/>
          </a:p>
        </p:txBody>
      </p:sp>
    </p:spTree>
    <p:extLst>
      <p:ext uri="{BB962C8B-B14F-4D97-AF65-F5344CB8AC3E}">
        <p14:creationId xmlns:p14="http://schemas.microsoft.com/office/powerpoint/2010/main" val="3389257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10 minutes (No</a:t>
            </a:r>
            <a:r>
              <a:rPr lang="en-US" b="1" baseline="0" dirty="0"/>
              <a:t> later than an half an hour into presentation!! Shoot for 20 minutes into presentation)</a:t>
            </a:r>
            <a:endParaRPr lang="en-US" b="1" dirty="0"/>
          </a:p>
          <a:p>
            <a:r>
              <a:rPr lang="en-US" dirty="0"/>
              <a:t>Materials: Chart paper, markers,</a:t>
            </a:r>
          </a:p>
          <a:p>
            <a:r>
              <a:rPr lang="en-US" dirty="0"/>
              <a:t>Here is our </a:t>
            </a:r>
            <a:r>
              <a:rPr lang="en-US" dirty="0" err="1"/>
              <a:t>Qfocus</a:t>
            </a:r>
            <a:r>
              <a:rPr lang="en-US" dirty="0"/>
              <a:t>:</a:t>
            </a:r>
            <a:br>
              <a:rPr lang="en-US" dirty="0"/>
            </a:br>
            <a:r>
              <a:rPr lang="en-US" dirty="0"/>
              <a:t>They can be pictures, diagrams,</a:t>
            </a:r>
            <a:r>
              <a:rPr lang="en-US" baseline="0" dirty="0"/>
              <a:t> statements, videos, etc.  Take this Q-focus picture and we’d like you to think like your students.  Or perhaps, you aren’t familiar with this and/or what it represents, so ask the questions you need answered. </a:t>
            </a:r>
          </a:p>
          <a:p>
            <a:r>
              <a:rPr lang="en-US" baseline="0" dirty="0"/>
              <a:t>Follow the steps on the PP.</a:t>
            </a:r>
          </a:p>
          <a:p>
            <a:r>
              <a:rPr lang="en-US" baseline="0" dirty="0"/>
              <a:t>Discuss differentiation on grade levels K-1 possibly teacher writing questions students ask. Partner, Group work, Individual questions.  Depends on your purpose. </a:t>
            </a:r>
            <a:endParaRPr lang="en-US" dirty="0"/>
          </a:p>
        </p:txBody>
      </p:sp>
      <p:sp>
        <p:nvSpPr>
          <p:cNvPr id="4" name="Slide Number Placeholder 3"/>
          <p:cNvSpPr>
            <a:spLocks noGrp="1"/>
          </p:cNvSpPr>
          <p:nvPr>
            <p:ph type="sldNum" sz="quarter" idx="10"/>
          </p:nvPr>
        </p:nvSpPr>
        <p:spPr/>
        <p:txBody>
          <a:bodyPr/>
          <a:lstStyle/>
          <a:p>
            <a:fld id="{C71BBB99-1B74-41CA-A239-7C300D21798A}" type="slidenum">
              <a:rPr lang="en-US" smtClean="0"/>
              <a:t>15</a:t>
            </a:fld>
            <a:endParaRPr lang="en-US"/>
          </a:p>
        </p:txBody>
      </p:sp>
    </p:spTree>
    <p:extLst>
      <p:ext uri="{BB962C8B-B14F-4D97-AF65-F5344CB8AC3E}">
        <p14:creationId xmlns:p14="http://schemas.microsoft.com/office/powerpoint/2010/main" val="2531854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r>
              <a:rPr lang="en-US" dirty="0"/>
              <a:t>“Right there” vs “Think Questions” </a:t>
            </a:r>
            <a:r>
              <a:rPr lang="en-US" dirty="0" err="1"/>
              <a:t>etc</a:t>
            </a:r>
            <a:endParaRPr lang="en-US" dirty="0"/>
          </a:p>
          <a:p>
            <a:r>
              <a:rPr lang="en-US" dirty="0"/>
              <a:t>Depending on the grade level, this step can be omitted.  Some</a:t>
            </a:r>
            <a:r>
              <a:rPr lang="en-US" baseline="0" dirty="0"/>
              <a:t> resources say K-2, but if there is a different </a:t>
            </a:r>
            <a:r>
              <a:rPr lang="en-US" baseline="0" dirty="0" err="1"/>
              <a:t>verbage</a:t>
            </a:r>
            <a:r>
              <a:rPr lang="en-US" baseline="0" dirty="0"/>
              <a:t> that is used in the classroom, this could be kept in.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71BBB99-1B74-41CA-A239-7C300D21798A}" type="slidenum">
              <a:rPr lang="en-US" smtClean="0"/>
              <a:t>16</a:t>
            </a:fld>
            <a:endParaRPr lang="en-US"/>
          </a:p>
        </p:txBody>
      </p:sp>
    </p:spTree>
    <p:extLst>
      <p:ext uri="{BB962C8B-B14F-4D97-AF65-F5344CB8AC3E}">
        <p14:creationId xmlns:p14="http://schemas.microsoft.com/office/powerpoint/2010/main" val="23729849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Animated Title Slide">
    <p:spTree>
      <p:nvGrpSpPr>
        <p:cNvPr id="1" name=""/>
        <p:cNvGrpSpPr/>
        <p:nvPr/>
      </p:nvGrpSpPr>
      <p:grpSpPr>
        <a:xfrm>
          <a:off x="0" y="0"/>
          <a:ext cx="0" cy="0"/>
          <a:chOff x="0" y="0"/>
          <a:chExt cx="0" cy="0"/>
        </a:xfrm>
      </p:grpSpPr>
      <p:pic>
        <p:nvPicPr>
          <p:cNvPr id="7" name="bright_idea.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400" y="0"/>
            <a:ext cx="9296400" cy="5143500"/>
          </a:xfrm>
          <a:prstGeom prst="rect">
            <a:avLst/>
          </a:prstGeom>
        </p:spPr>
      </p:pic>
      <p:sp>
        <p:nvSpPr>
          <p:cNvPr id="8" name="click_box"/>
          <p:cNvSpPr/>
          <p:nvPr userDrawn="1"/>
        </p:nvSpPr>
        <p:spPr>
          <a:xfrm>
            <a:off x="488430" y="10391"/>
            <a:ext cx="9144000" cy="5143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457200" y="4755357"/>
            <a:ext cx="2133600" cy="273844"/>
          </a:xfrm>
        </p:spPr>
        <p:txBody>
          <a:bodyPr/>
          <a:lstStyle/>
          <a:p>
            <a:fld id="{100FFFD8-44AE-4895-AFBD-3E4A9EDD8D75}" type="datetime1">
              <a:rPr lang="en-US" smtClean="0"/>
              <a:pPr/>
              <a:t>2/1/2018</a:t>
            </a:fld>
            <a:endParaRPr lang="en-US"/>
          </a:p>
        </p:txBody>
      </p:sp>
      <p:sp>
        <p:nvSpPr>
          <p:cNvPr id="5" name="Footer Placeholder 4"/>
          <p:cNvSpPr>
            <a:spLocks noGrp="1"/>
          </p:cNvSpPr>
          <p:nvPr>
            <p:ph type="ftr" sz="quarter" idx="11"/>
          </p:nvPr>
        </p:nvSpPr>
        <p:spPr>
          <a:xfrm>
            <a:off x="3124200" y="4755357"/>
            <a:ext cx="2895600" cy="273844"/>
          </a:xfrm>
        </p:spPr>
        <p:txBody>
          <a:bodyPr/>
          <a:lstStyle/>
          <a:p>
            <a:r>
              <a:rPr lang="en-US" smtClean="0"/>
              <a:t>Copyright 2010</a:t>
            </a:r>
            <a:endParaRPr lang="en-US"/>
          </a:p>
        </p:txBody>
      </p:sp>
      <p:sp>
        <p:nvSpPr>
          <p:cNvPr id="6" name="Slide Number Placeholder 5"/>
          <p:cNvSpPr>
            <a:spLocks noGrp="1"/>
          </p:cNvSpPr>
          <p:nvPr>
            <p:ph type="sldNum" sz="quarter" idx="12"/>
          </p:nvPr>
        </p:nvSpPr>
        <p:spPr>
          <a:xfrm>
            <a:off x="6553200" y="4755357"/>
            <a:ext cx="2133600" cy="273844"/>
          </a:xfrm>
        </p:spPr>
        <p:txBody>
          <a:bodyPr/>
          <a:lstStyle/>
          <a:p>
            <a:fld id="{7D3D4356-750F-43A5-86F1-332F9B8C8A9C}" type="slidenum">
              <a:rPr lang="en-US" smtClean="0"/>
              <a:pPr/>
              <a:t>‹#›</a:t>
            </a:fld>
            <a:endParaRPr lang="en-US"/>
          </a:p>
        </p:txBody>
      </p:sp>
      <p:sp>
        <p:nvSpPr>
          <p:cNvPr id="3" name="Subtitle 2"/>
          <p:cNvSpPr>
            <a:spLocks noGrp="1"/>
          </p:cNvSpPr>
          <p:nvPr>
            <p:ph type="subTitle" idx="1"/>
          </p:nvPr>
        </p:nvSpPr>
        <p:spPr>
          <a:xfrm>
            <a:off x="5029200" y="4296641"/>
            <a:ext cx="3581400" cy="1314450"/>
          </a:xfrm>
        </p:spPr>
        <p:txBody>
          <a:bodyPr>
            <a:normAutofit/>
          </a:bodyPr>
          <a:lstStyle>
            <a:lvl1pPr marL="0" indent="0" algn="l">
              <a:buNone/>
              <a:defRPr sz="1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hasCustomPrompt="1"/>
          </p:nvPr>
        </p:nvSpPr>
        <p:spPr>
          <a:xfrm>
            <a:off x="5029200" y="3251273"/>
            <a:ext cx="3581400" cy="1102519"/>
          </a:xfrm>
          <a:ln>
            <a:noFill/>
          </a:ln>
        </p:spPr>
        <p:txBody>
          <a:bodyPr anchor="b">
            <a:normAutofit/>
          </a:bodyPr>
          <a:lstStyle>
            <a:lvl1pPr algn="l">
              <a:defRPr sz="3200">
                <a:ln w="12700">
                  <a:solidFill>
                    <a:schemeClr val="tx1">
                      <a:lumMod val="95000"/>
                      <a:lumOff val="5000"/>
                    </a:schemeClr>
                  </a:solidFill>
                  <a:prstDash val="solid"/>
                </a:ln>
                <a:solidFill>
                  <a:schemeClr val="bg1">
                    <a:lumMod val="95000"/>
                  </a:schemeClr>
                </a:solidFill>
              </a:defRPr>
            </a:lvl1pPr>
          </a:lstStyle>
          <a:p>
            <a:r>
              <a:rPr lang="en-US" dirty="0" smtClean="0"/>
              <a:t>Title</a:t>
            </a:r>
            <a:endParaRPr lang="en-US" dirty="0"/>
          </a:p>
        </p:txBody>
      </p:sp>
    </p:spTree>
    <p:extLst>
      <p:ext uri="{BB962C8B-B14F-4D97-AF65-F5344CB8AC3E}">
        <p14:creationId xmlns:p14="http://schemas.microsoft.com/office/powerpoint/2010/main" val="75762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87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271462"/>
            <a:ext cx="3008313" cy="871538"/>
          </a:xfrm>
        </p:spPr>
        <p:txBody>
          <a:bodyPr anchor="b"/>
          <a:lstStyle>
            <a:lvl1pPr algn="l">
              <a:defRPr sz="2000" b="1">
                <a:ln w="3175">
                  <a:solidFill>
                    <a:schemeClr val="tx1">
                      <a:lumMod val="95000"/>
                      <a:lumOff val="5000"/>
                    </a:schemeClr>
                  </a:solidFill>
                  <a:prstDash val="solid"/>
                </a:ln>
                <a:solidFill>
                  <a:schemeClr val="bg1">
                    <a:lumMod val="95000"/>
                  </a:schemeClr>
                </a:solidFill>
              </a:defRPr>
            </a:lvl1pPr>
          </a:lstStyle>
          <a:p>
            <a:r>
              <a:rPr lang="en-US" smtClean="0"/>
              <a:t>Click to edit Master title style</a:t>
            </a:r>
            <a:endParaRPr lang="en-US"/>
          </a:p>
        </p:txBody>
      </p:sp>
      <p:sp>
        <p:nvSpPr>
          <p:cNvPr id="3" name="Content Placeholder 2"/>
          <p:cNvSpPr>
            <a:spLocks noGrp="1"/>
          </p:cNvSpPr>
          <p:nvPr>
            <p:ph idx="1"/>
          </p:nvPr>
        </p:nvSpPr>
        <p:spPr>
          <a:xfrm>
            <a:off x="69850" y="1085850"/>
            <a:ext cx="5111750" cy="4389835"/>
          </a:xfrm>
        </p:spPr>
        <p:txBody>
          <a:bodyPr>
            <a:normAutofit/>
          </a:bodyPr>
          <a:lstStyle>
            <a:lvl1pPr>
              <a:defRPr sz="2000">
                <a:solidFill>
                  <a:schemeClr val="tx1">
                    <a:lumMod val="95000"/>
                    <a:lumOff val="5000"/>
                  </a:schemeClr>
                </a:solidFill>
              </a:defRPr>
            </a:lvl1pPr>
            <a:lvl2pPr>
              <a:defRPr sz="2000">
                <a:solidFill>
                  <a:schemeClr val="tx1">
                    <a:lumMod val="95000"/>
                    <a:lumOff val="5000"/>
                  </a:schemeClr>
                </a:solidFill>
              </a:defRPr>
            </a:lvl2pPr>
            <a:lvl3pPr>
              <a:defRPr sz="2000">
                <a:solidFill>
                  <a:schemeClr val="tx1">
                    <a:lumMod val="95000"/>
                    <a:lumOff val="5000"/>
                  </a:schemeClr>
                </a:solidFill>
              </a:defRPr>
            </a:lvl3pPr>
            <a:lvl4pPr>
              <a:defRPr sz="2000">
                <a:solidFill>
                  <a:schemeClr val="tx1">
                    <a:lumMod val="95000"/>
                    <a:lumOff val="5000"/>
                  </a:schemeClr>
                </a:solidFill>
              </a:defRPr>
            </a:lvl4pPr>
            <a:lvl5pPr>
              <a:defRPr sz="2000">
                <a:solidFill>
                  <a:schemeClr val="tx1">
                    <a:lumMod val="95000"/>
                    <a:lumOff val="5000"/>
                  </a:schemeClr>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828800" y="1143001"/>
            <a:ext cx="3008313" cy="3518297"/>
          </a:xfrm>
        </p:spPr>
        <p:txBody>
          <a:bodyPr/>
          <a:lstStyle>
            <a:lvl1pPr marL="0" indent="0">
              <a:buNone/>
              <a:defRPr sz="140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F2D438D-AE6A-4474-A663-B4C9F5E53C36}" type="datetime1">
              <a:rPr lang="en-US" smtClean="0"/>
              <a:pPr/>
              <a:t>2/1/2018</a:t>
            </a:fld>
            <a:endParaRPr lang="en-US"/>
          </a:p>
        </p:txBody>
      </p:sp>
      <p:sp>
        <p:nvSpPr>
          <p:cNvPr id="6" name="Footer Placeholder 5"/>
          <p:cNvSpPr>
            <a:spLocks noGrp="1"/>
          </p:cNvSpPr>
          <p:nvPr>
            <p:ph type="ftr" sz="quarter" idx="11"/>
          </p:nvPr>
        </p:nvSpPr>
        <p:spPr/>
        <p:txBody>
          <a:bodyPr/>
          <a:lstStyle/>
          <a:p>
            <a:r>
              <a:rPr lang="en-US" smtClean="0"/>
              <a:t>Copyright 2010</a:t>
            </a:r>
            <a:endParaRPr lang="en-US"/>
          </a:p>
        </p:txBody>
      </p:sp>
      <p:sp>
        <p:nvSpPr>
          <p:cNvPr id="7" name="Slide Number Placeholder 6"/>
          <p:cNvSpPr>
            <a:spLocks noGrp="1"/>
          </p:cNvSpPr>
          <p:nvPr>
            <p:ph type="sldNum" sz="quarter" idx="12"/>
          </p:nvPr>
        </p:nvSpPr>
        <p:spPr/>
        <p:txBody>
          <a:bodyPr/>
          <a:lstStyle/>
          <a:p>
            <a:fld id="{7D3D4356-750F-43A5-86F1-332F9B8C8A9C}" type="slidenum">
              <a:rPr lang="en-US" smtClean="0"/>
              <a:pPr/>
              <a:t>‹#›</a:t>
            </a:fld>
            <a:endParaRPr lang="en-US"/>
          </a:p>
        </p:txBody>
      </p:sp>
    </p:spTree>
    <p:extLst>
      <p:ext uri="{BB962C8B-B14F-4D97-AF65-F5344CB8AC3E}">
        <p14:creationId xmlns:p14="http://schemas.microsoft.com/office/powerpoint/2010/main" val="19097476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67400" y="742950"/>
            <a:ext cx="2286000" cy="857250"/>
          </a:xfrm>
        </p:spPr>
        <p:txBody>
          <a:bodyPr anchor="b"/>
          <a:lstStyle>
            <a:lvl1pPr algn="r">
              <a:defRPr sz="2000" b="1">
                <a:solidFill>
                  <a:schemeClr val="bg2">
                    <a:lumMod val="50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 y="628650"/>
            <a:ext cx="5892815" cy="32575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5867400" y="1600200"/>
            <a:ext cx="2286000" cy="1200150"/>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06830C6B-242E-4D1B-91A1-CC99DE204D52}" type="datetime1">
              <a:rPr lang="en-US" smtClean="0"/>
              <a:pPr/>
              <a:t>2/1/2018</a:t>
            </a:fld>
            <a:endParaRPr lang="en-US"/>
          </a:p>
        </p:txBody>
      </p:sp>
      <p:sp>
        <p:nvSpPr>
          <p:cNvPr id="6" name="Footer Placeholder 5"/>
          <p:cNvSpPr>
            <a:spLocks noGrp="1"/>
          </p:cNvSpPr>
          <p:nvPr>
            <p:ph type="ftr" sz="quarter" idx="11"/>
          </p:nvPr>
        </p:nvSpPr>
        <p:spPr/>
        <p:txBody>
          <a:bodyPr/>
          <a:lstStyle/>
          <a:p>
            <a:r>
              <a:rPr lang="en-US" smtClean="0"/>
              <a:t>Copyright 2010</a:t>
            </a:r>
            <a:endParaRPr lang="en-US"/>
          </a:p>
        </p:txBody>
      </p:sp>
      <p:sp>
        <p:nvSpPr>
          <p:cNvPr id="7" name="Slide Number Placeholder 6"/>
          <p:cNvSpPr>
            <a:spLocks noGrp="1"/>
          </p:cNvSpPr>
          <p:nvPr>
            <p:ph type="sldNum" sz="quarter" idx="12"/>
          </p:nvPr>
        </p:nvSpPr>
        <p:spPr/>
        <p:txBody>
          <a:bodyPr/>
          <a:lstStyle/>
          <a:p>
            <a:fld id="{7D3D4356-750F-43A5-86F1-332F9B8C8A9C}" type="slidenum">
              <a:rPr lang="en-US" smtClean="0"/>
              <a:pPr/>
              <a:t>‹#›</a:t>
            </a:fld>
            <a:endParaRPr lang="en-US"/>
          </a:p>
        </p:txBody>
      </p:sp>
    </p:spTree>
    <p:extLst>
      <p:ext uri="{BB962C8B-B14F-4D97-AF65-F5344CB8AC3E}">
        <p14:creationId xmlns:p14="http://schemas.microsoft.com/office/powerpoint/2010/main" val="53215187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EFB00-253A-4023-8199-636D46268FF2}" type="datetime1">
              <a:rPr lang="en-US" smtClean="0"/>
              <a:pPr/>
              <a:t>2/1/2018</a:t>
            </a:fld>
            <a:endParaRPr lang="en-US"/>
          </a:p>
        </p:txBody>
      </p:sp>
      <p:sp>
        <p:nvSpPr>
          <p:cNvPr id="5" name="Footer Placeholder 4"/>
          <p:cNvSpPr>
            <a:spLocks noGrp="1"/>
          </p:cNvSpPr>
          <p:nvPr>
            <p:ph type="ftr" sz="quarter" idx="11"/>
          </p:nvPr>
        </p:nvSpPr>
        <p:spPr/>
        <p:txBody>
          <a:bodyPr/>
          <a:lstStyle/>
          <a:p>
            <a:r>
              <a:rPr lang="en-US" smtClean="0"/>
              <a:t>Copyright 2010</a:t>
            </a:r>
            <a:endParaRPr lang="en-US"/>
          </a:p>
        </p:txBody>
      </p:sp>
      <p:sp>
        <p:nvSpPr>
          <p:cNvPr id="6" name="Slide Number Placeholder 5"/>
          <p:cNvSpPr>
            <a:spLocks noGrp="1"/>
          </p:cNvSpPr>
          <p:nvPr>
            <p:ph type="sldNum" sz="quarter" idx="12"/>
          </p:nvPr>
        </p:nvSpPr>
        <p:spPr/>
        <p:txBody>
          <a:bodyPr/>
          <a:lstStyle/>
          <a:p>
            <a:fld id="{7D3D4356-750F-43A5-86F1-332F9B8C8A9C}" type="slidenum">
              <a:rPr lang="en-US" smtClean="0"/>
              <a:pPr/>
              <a:t>‹#›</a:t>
            </a:fld>
            <a:endParaRPr lang="en-US"/>
          </a:p>
        </p:txBody>
      </p:sp>
    </p:spTree>
    <p:extLst>
      <p:ext uri="{BB962C8B-B14F-4D97-AF65-F5344CB8AC3E}">
        <p14:creationId xmlns:p14="http://schemas.microsoft.com/office/powerpoint/2010/main" val="37125037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5C178E-BC1B-44EB-9A78-5C42726589F6}" type="datetime1">
              <a:rPr lang="en-US" smtClean="0"/>
              <a:pPr/>
              <a:t>2/1/2018</a:t>
            </a:fld>
            <a:endParaRPr lang="en-US"/>
          </a:p>
        </p:txBody>
      </p:sp>
      <p:sp>
        <p:nvSpPr>
          <p:cNvPr id="5" name="Footer Placeholder 4"/>
          <p:cNvSpPr>
            <a:spLocks noGrp="1"/>
          </p:cNvSpPr>
          <p:nvPr>
            <p:ph type="ftr" sz="quarter" idx="11"/>
          </p:nvPr>
        </p:nvSpPr>
        <p:spPr/>
        <p:txBody>
          <a:bodyPr/>
          <a:lstStyle/>
          <a:p>
            <a:r>
              <a:rPr lang="en-US" smtClean="0"/>
              <a:t>Copyright 2010</a:t>
            </a:r>
            <a:endParaRPr lang="en-US"/>
          </a:p>
        </p:txBody>
      </p:sp>
      <p:sp>
        <p:nvSpPr>
          <p:cNvPr id="6" name="Slide Number Placeholder 5"/>
          <p:cNvSpPr>
            <a:spLocks noGrp="1"/>
          </p:cNvSpPr>
          <p:nvPr>
            <p:ph type="sldNum" sz="quarter" idx="12"/>
          </p:nvPr>
        </p:nvSpPr>
        <p:spPr/>
        <p:txBody>
          <a:bodyPr/>
          <a:lstStyle/>
          <a:p>
            <a:fld id="{7D3D4356-750F-43A5-86F1-332F9B8C8A9C}" type="slidenum">
              <a:rPr lang="en-US" smtClean="0"/>
              <a:pPr/>
              <a:t>‹#›</a:t>
            </a:fld>
            <a:endParaRPr lang="en-US"/>
          </a:p>
        </p:txBody>
      </p:sp>
    </p:spTree>
    <p:extLst>
      <p:ext uri="{BB962C8B-B14F-4D97-AF65-F5344CB8AC3E}">
        <p14:creationId xmlns:p14="http://schemas.microsoft.com/office/powerpoint/2010/main" val="278760586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questions contac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791200" y="1143001"/>
            <a:ext cx="3048000" cy="3223022"/>
          </a:xfrm>
        </p:spPr>
        <p:txBody>
          <a:bodyPr/>
          <a:lstStyle>
            <a:lvl1pPr marL="0" indent="0">
              <a:lnSpc>
                <a:spcPts val="1600"/>
              </a:lnSpc>
              <a:buNone/>
              <a:defRPr sz="140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r>
              <a:rPr lang="en-US" smtClean="0"/>
              <a:t>Copyright 2010</a:t>
            </a:r>
            <a:endParaRPr lang="en-US" dirty="0"/>
          </a:p>
        </p:txBody>
      </p:sp>
      <p:sp>
        <p:nvSpPr>
          <p:cNvPr id="14" name="Title 13"/>
          <p:cNvSpPr>
            <a:spLocks noGrp="1"/>
          </p:cNvSpPr>
          <p:nvPr>
            <p:ph type="title"/>
          </p:nvPr>
        </p:nvSpPr>
        <p:spPr/>
        <p:txBody>
          <a:bodyPr>
            <a:normAutofit/>
          </a:bodyPr>
          <a:lstStyle>
            <a:lvl1pPr algn="ctr" defTabSz="914400" rtl="0" eaLnBrk="1" latinLnBrk="0" hangingPunct="1">
              <a:spcBef>
                <a:spcPct val="0"/>
              </a:spcBef>
              <a:buNone/>
              <a:defRPr lang="en-US" sz="4000" b="1" kern="1200" dirty="0">
                <a:solidFill>
                  <a:schemeClr val="bg1">
                    <a:lumMod val="95000"/>
                  </a:schemeClr>
                </a:solidFill>
                <a:latin typeface="+mj-lt"/>
                <a:ea typeface="+mj-ea"/>
                <a:cs typeface="+mj-cs"/>
              </a:defRPr>
            </a:lvl1pPr>
          </a:lstStyle>
          <a:p>
            <a:r>
              <a:rPr lang="en-US" dirty="0" smtClean="0"/>
              <a:t>Click to edit Master title style</a:t>
            </a:r>
            <a:endParaRPr lang="en-US" dirty="0"/>
          </a:p>
        </p:txBody>
      </p:sp>
      <p:sp>
        <p:nvSpPr>
          <p:cNvPr id="8" name="Text Placeholder 10"/>
          <p:cNvSpPr>
            <a:spLocks noGrp="1"/>
          </p:cNvSpPr>
          <p:nvPr>
            <p:ph type="body" sz="quarter" idx="13"/>
          </p:nvPr>
        </p:nvSpPr>
        <p:spPr>
          <a:xfrm>
            <a:off x="762000" y="685800"/>
            <a:ext cx="7620000" cy="342900"/>
          </a:xfrm>
        </p:spPr>
        <p:txBody>
          <a:bodyPr>
            <a:normAutofit/>
          </a:bodyPr>
          <a:lstStyle>
            <a:lvl1pPr algn="ctr">
              <a:buFontTx/>
              <a:buNone/>
              <a:defRPr sz="2000">
                <a:solidFill>
                  <a:schemeClr val="tx1">
                    <a:lumMod val="95000"/>
                    <a:lumOff val="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155530730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Copyright 2010</a:t>
            </a:r>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2743200" y="2514600"/>
            <a:ext cx="6324600" cy="628650"/>
          </a:xfrm>
        </p:spPr>
        <p:txBody>
          <a:bodyPr>
            <a:normAutofit/>
          </a:bodyPr>
          <a:lstStyle>
            <a:lvl1pPr marL="57150" indent="0">
              <a:buFontTx/>
              <a:buNone/>
              <a:defRPr sz="1800" baseline="0">
                <a:solidFill>
                  <a:schemeClr val="tx1">
                    <a:lumMod val="95000"/>
                    <a:lumOff val="5000"/>
                  </a:schemeClr>
                </a:solidFill>
              </a:defRPr>
            </a:lvl1pPr>
          </a:lstStyle>
          <a:p>
            <a:pPr lvl="0"/>
            <a:r>
              <a:rPr lang="en-US" dirty="0"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12" name="Text Placeholder 8"/>
          <p:cNvSpPr>
            <a:spLocks noGrp="1"/>
          </p:cNvSpPr>
          <p:nvPr>
            <p:ph type="body" sz="quarter" idx="16"/>
          </p:nvPr>
        </p:nvSpPr>
        <p:spPr>
          <a:xfrm>
            <a:off x="3048000" y="1257300"/>
            <a:ext cx="6324600" cy="628650"/>
          </a:xfrm>
        </p:spPr>
        <p:txBody>
          <a:bodyPr>
            <a:normAutofit/>
          </a:bodyPr>
          <a:lstStyle>
            <a:lvl1pPr marL="57150" indent="0">
              <a:buFontTx/>
              <a:buNone/>
              <a:defRPr sz="1800" baseline="0">
                <a:solidFill>
                  <a:schemeClr val="tx1">
                    <a:lumMod val="95000"/>
                    <a:lumOff val="5000"/>
                  </a:schemeClr>
                </a:solidFill>
              </a:defRPr>
            </a:lvl1pPr>
          </a:lstStyle>
          <a:p>
            <a:pPr lvl="0"/>
            <a:r>
              <a:rPr lang="en-US" dirty="0" smtClean="0"/>
              <a:t>Click to edit Master text styles</a:t>
            </a:r>
          </a:p>
        </p:txBody>
      </p:sp>
      <p:sp>
        <p:nvSpPr>
          <p:cNvPr id="14" name="Text Placeholder 8"/>
          <p:cNvSpPr>
            <a:spLocks noGrp="1"/>
          </p:cNvSpPr>
          <p:nvPr>
            <p:ph type="body" sz="quarter" idx="17"/>
          </p:nvPr>
        </p:nvSpPr>
        <p:spPr>
          <a:xfrm>
            <a:off x="2895600" y="1885950"/>
            <a:ext cx="6324600" cy="628650"/>
          </a:xfrm>
        </p:spPr>
        <p:txBody>
          <a:bodyPr>
            <a:normAutofit/>
          </a:bodyPr>
          <a:lstStyle>
            <a:lvl1pPr marL="57150" indent="0">
              <a:buFontTx/>
              <a:buNone/>
              <a:defRPr sz="1800" baseline="0">
                <a:solidFill>
                  <a:schemeClr val="tx1">
                    <a:lumMod val="95000"/>
                    <a:lumOff val="5000"/>
                  </a:schemeClr>
                </a:solidFill>
              </a:defRPr>
            </a:lvl1pPr>
          </a:lstStyle>
          <a:p>
            <a:pPr lvl="0"/>
            <a:r>
              <a:rPr lang="en-US" dirty="0" smtClean="0"/>
              <a:t>Click to edit Master text styles</a:t>
            </a:r>
          </a:p>
        </p:txBody>
      </p:sp>
      <p:sp>
        <p:nvSpPr>
          <p:cNvPr id="15" name="Text Placeholder 8"/>
          <p:cNvSpPr>
            <a:spLocks noGrp="1"/>
          </p:cNvSpPr>
          <p:nvPr>
            <p:ph type="body" sz="quarter" idx="18"/>
          </p:nvPr>
        </p:nvSpPr>
        <p:spPr>
          <a:xfrm>
            <a:off x="2590800" y="3143250"/>
            <a:ext cx="6324600" cy="628650"/>
          </a:xfrm>
        </p:spPr>
        <p:txBody>
          <a:bodyPr>
            <a:normAutofit/>
          </a:bodyPr>
          <a:lstStyle>
            <a:lvl1pPr marL="57150" indent="0">
              <a:buFontTx/>
              <a:buNone/>
              <a:defRPr sz="1800" baseline="0">
                <a:solidFill>
                  <a:schemeClr val="tx1">
                    <a:lumMod val="95000"/>
                    <a:lumOff val="5000"/>
                  </a:schemeClr>
                </a:solidFill>
              </a:defRPr>
            </a:lvl1pPr>
          </a:lstStyle>
          <a:p>
            <a:pPr lvl="0"/>
            <a:r>
              <a:rPr lang="en-US" dirty="0" smtClean="0"/>
              <a:t>Click to edit Master text styles</a:t>
            </a:r>
          </a:p>
        </p:txBody>
      </p:sp>
      <p:sp>
        <p:nvSpPr>
          <p:cNvPr id="16" name="Text Placeholder 8"/>
          <p:cNvSpPr>
            <a:spLocks noGrp="1"/>
          </p:cNvSpPr>
          <p:nvPr>
            <p:ph type="body" sz="quarter" idx="19"/>
          </p:nvPr>
        </p:nvSpPr>
        <p:spPr>
          <a:xfrm>
            <a:off x="2438400" y="3771900"/>
            <a:ext cx="6324600" cy="628650"/>
          </a:xfrm>
        </p:spPr>
        <p:txBody>
          <a:bodyPr>
            <a:normAutofit/>
          </a:bodyPr>
          <a:lstStyle>
            <a:lvl1pPr marL="57150" indent="0">
              <a:buFontTx/>
              <a:buNone/>
              <a:defRPr sz="1800" baseline="0">
                <a:solidFill>
                  <a:schemeClr val="tx1">
                    <a:lumMod val="95000"/>
                    <a:lumOff val="5000"/>
                  </a:schemeClr>
                </a:solidFill>
              </a:defRPr>
            </a:lvl1pPr>
          </a:lstStyle>
          <a:p>
            <a:pPr lvl="0"/>
            <a:r>
              <a:rPr lang="en-US" dirty="0" smtClean="0"/>
              <a:t>Click to edit Master text styles</a:t>
            </a:r>
          </a:p>
        </p:txBody>
      </p:sp>
      <p:sp>
        <p:nvSpPr>
          <p:cNvPr id="13" name="Text Placeholder 10"/>
          <p:cNvSpPr>
            <a:spLocks noGrp="1"/>
          </p:cNvSpPr>
          <p:nvPr>
            <p:ph type="body" sz="quarter" idx="13"/>
          </p:nvPr>
        </p:nvSpPr>
        <p:spPr>
          <a:xfrm>
            <a:off x="457200" y="800100"/>
            <a:ext cx="7620000" cy="342900"/>
          </a:xfrm>
        </p:spPr>
        <p:txBody>
          <a:bodyPr>
            <a:normAutofit/>
          </a:bodyPr>
          <a:lstStyle>
            <a:lvl1pPr algn="ctr">
              <a:buFontTx/>
              <a:buNone/>
              <a:defRPr sz="2400"/>
            </a:lvl1pPr>
          </a:lstStyle>
          <a:p>
            <a:pPr lvl="0"/>
            <a:r>
              <a:rPr lang="en-US" dirty="0" smtClean="0"/>
              <a:t>Click to edit Master text styles</a:t>
            </a:r>
          </a:p>
        </p:txBody>
      </p:sp>
    </p:spTree>
    <p:extLst>
      <p:ext uri="{BB962C8B-B14F-4D97-AF65-F5344CB8AC3E}">
        <p14:creationId xmlns:p14="http://schemas.microsoft.com/office/powerpoint/2010/main" val="686097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7" name="Rectangle 6"/>
          <p:cNvSpPr/>
          <p:nvPr/>
        </p:nvSpPr>
        <p:spPr>
          <a:xfrm>
            <a:off x="8210551" y="211931"/>
            <a:ext cx="642097"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lgn="r" defTabSz="342900">
              <a:defRPr/>
            </a:pPr>
            <a:fld id="{1BBC3013-4435-2D4C-9E29-650CD3D95957}" type="datetimeFigureOut">
              <a:rPr lang="en-US" sz="825" smtClean="0">
                <a:solidFill>
                  <a:prstClr val="black">
                    <a:lumMod val="65000"/>
                    <a:lumOff val="35000"/>
                  </a:prstClr>
                </a:solidFill>
                <a:latin typeface="Rockwell"/>
              </a:rPr>
              <a:pPr algn="r" defTabSz="342900">
                <a:defRPr/>
              </a:pPr>
              <a:t>2/1/2018</a:t>
            </a:fld>
            <a:endParaRPr lang="en-US" sz="825">
              <a:solidFill>
                <a:prstClr val="black">
                  <a:lumMod val="65000"/>
                  <a:lumOff val="35000"/>
                </a:prstClr>
              </a:solidFill>
              <a:latin typeface="Rockwell"/>
            </a:endParaRPr>
          </a:p>
        </p:txBody>
      </p:sp>
      <p:sp>
        <p:nvSpPr>
          <p:cNvPr id="5" name="Footer Placeholder 4"/>
          <p:cNvSpPr>
            <a:spLocks noGrp="1"/>
          </p:cNvSpPr>
          <p:nvPr>
            <p:ph type="ftr" sz="quarter" idx="11"/>
          </p:nvPr>
        </p:nvSpPr>
        <p:spPr/>
        <p:txBody>
          <a:bodyPr/>
          <a:lstStyle/>
          <a:p>
            <a:pPr algn="l" defTabSz="342900">
              <a:defRPr/>
            </a:pPr>
            <a:endParaRPr lang="en-US" sz="825">
              <a:solidFill>
                <a:prstClr val="black">
                  <a:lumMod val="65000"/>
                  <a:lumOff val="35000"/>
                </a:prstClr>
              </a:solidFill>
              <a:latin typeface="Rockwell"/>
            </a:endParaRPr>
          </a:p>
        </p:txBody>
      </p:sp>
      <p:sp>
        <p:nvSpPr>
          <p:cNvPr id="6" name="Slide Number Placeholder 5"/>
          <p:cNvSpPr>
            <a:spLocks noGrp="1"/>
          </p:cNvSpPr>
          <p:nvPr>
            <p:ph type="sldNum" sz="quarter" idx="12"/>
          </p:nvPr>
        </p:nvSpPr>
        <p:spPr/>
        <p:txBody>
          <a:bodyPr/>
          <a:lstStyle/>
          <a:p>
            <a:pPr defTabSz="342900">
              <a:defRPr/>
            </a:pPr>
            <a:fld id="{806C9EB7-DE12-DA45-9FA8-81EA5D4669B0}" type="slidenum">
              <a:rPr lang="en-US" sz="1050" smtClean="0">
                <a:solidFill>
                  <a:prstClr val="white"/>
                </a:solidFill>
                <a:latin typeface="Rockwell"/>
              </a:rPr>
              <a:pPr defTabSz="342900">
                <a:defRPr/>
              </a:pPr>
              <a:t>‹#›</a:t>
            </a:fld>
            <a:endParaRPr lang="en-US" sz="1050">
              <a:solidFill>
                <a:prstClr val="white"/>
              </a:solidFill>
              <a:latin typeface="Rockwell"/>
            </a:endParaRPr>
          </a:p>
        </p:txBody>
      </p:sp>
      <p:sp>
        <p:nvSpPr>
          <p:cNvPr id="9" name="TextBox 8"/>
          <p:cNvSpPr txBox="1"/>
          <p:nvPr/>
        </p:nvSpPr>
        <p:spPr>
          <a:xfrm>
            <a:off x="223186" y="171450"/>
            <a:ext cx="260909" cy="415498"/>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27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0" name="Rectangle 9"/>
          <p:cNvSpPr/>
          <p:nvPr/>
        </p:nvSpPr>
        <p:spPr>
          <a:xfrm>
            <a:off x="8068235" y="211931"/>
            <a:ext cx="91440" cy="1200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2308975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Animated Title Slide">
    <p:spTree>
      <p:nvGrpSpPr>
        <p:cNvPr id="1" name=""/>
        <p:cNvGrpSpPr/>
        <p:nvPr/>
      </p:nvGrpSpPr>
      <p:grpSpPr>
        <a:xfrm>
          <a:off x="0" y="0"/>
          <a:ext cx="0" cy="0"/>
          <a:chOff x="0" y="0"/>
          <a:chExt cx="0" cy="0"/>
        </a:xfrm>
      </p:grpSpPr>
      <p:sp>
        <p:nvSpPr>
          <p:cNvPr id="8" name="click_box"/>
          <p:cNvSpPr/>
          <p:nvPr userDrawn="1"/>
        </p:nvSpPr>
        <p:spPr>
          <a:xfrm>
            <a:off x="488430" y="10391"/>
            <a:ext cx="9144000" cy="5143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885950"/>
            <a:ext cx="2388108" cy="1921761"/>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0" y="0"/>
            <a:ext cx="9144000" cy="5143500"/>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34000" y="1885951"/>
            <a:ext cx="1528378" cy="122991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53200" y="1485900"/>
            <a:ext cx="4114800" cy="3311267"/>
          </a:xfrm>
          <a:prstGeom prst="rect">
            <a:avLst/>
          </a:prstGeom>
        </p:spPr>
      </p:pic>
      <p:sp>
        <p:nvSpPr>
          <p:cNvPr id="4" name="Date Placeholder 3"/>
          <p:cNvSpPr>
            <a:spLocks noGrp="1"/>
          </p:cNvSpPr>
          <p:nvPr>
            <p:ph type="dt" sz="half" idx="10"/>
          </p:nvPr>
        </p:nvSpPr>
        <p:spPr>
          <a:xfrm>
            <a:off x="457200" y="4755357"/>
            <a:ext cx="2133600" cy="273844"/>
          </a:xfrm>
        </p:spPr>
        <p:txBody>
          <a:bodyPr/>
          <a:lstStyle/>
          <a:p>
            <a:fld id="{152C5112-CC37-48C6-9D6A-AC542915869D}" type="datetime1">
              <a:rPr lang="en-US" smtClean="0"/>
              <a:pPr/>
              <a:t>2/1/2018</a:t>
            </a:fld>
            <a:endParaRPr lang="en-US"/>
          </a:p>
        </p:txBody>
      </p:sp>
      <p:sp>
        <p:nvSpPr>
          <p:cNvPr id="5" name="Footer Placeholder 4"/>
          <p:cNvSpPr>
            <a:spLocks noGrp="1"/>
          </p:cNvSpPr>
          <p:nvPr>
            <p:ph type="ftr" sz="quarter" idx="11"/>
          </p:nvPr>
        </p:nvSpPr>
        <p:spPr>
          <a:xfrm>
            <a:off x="3124200" y="4755357"/>
            <a:ext cx="2895600" cy="273844"/>
          </a:xfrm>
        </p:spPr>
        <p:txBody>
          <a:bodyPr/>
          <a:lstStyle/>
          <a:p>
            <a:r>
              <a:rPr lang="en-US" smtClean="0"/>
              <a:t>Copyright 2010</a:t>
            </a:r>
            <a:endParaRPr lang="en-US"/>
          </a:p>
        </p:txBody>
      </p:sp>
      <p:sp>
        <p:nvSpPr>
          <p:cNvPr id="6" name="Slide Number Placeholder 5"/>
          <p:cNvSpPr>
            <a:spLocks noGrp="1"/>
          </p:cNvSpPr>
          <p:nvPr>
            <p:ph type="sldNum" sz="quarter" idx="12"/>
          </p:nvPr>
        </p:nvSpPr>
        <p:spPr>
          <a:xfrm>
            <a:off x="6553200" y="4755357"/>
            <a:ext cx="2133600" cy="273844"/>
          </a:xfrm>
        </p:spPr>
        <p:txBody>
          <a:bodyPr/>
          <a:lstStyle/>
          <a:p>
            <a:fld id="{7D3D4356-750F-43A5-86F1-332F9B8C8A9C}" type="slidenum">
              <a:rPr lang="en-US" smtClean="0"/>
              <a:pPr/>
              <a:t>‹#›</a:t>
            </a:fld>
            <a:endParaRPr lang="en-US"/>
          </a:p>
        </p:txBody>
      </p:sp>
      <p:sp>
        <p:nvSpPr>
          <p:cNvPr id="3" name="Subtitle 2"/>
          <p:cNvSpPr>
            <a:spLocks noGrp="1"/>
          </p:cNvSpPr>
          <p:nvPr>
            <p:ph type="subTitle" idx="1"/>
          </p:nvPr>
        </p:nvSpPr>
        <p:spPr>
          <a:xfrm>
            <a:off x="5029200" y="4296641"/>
            <a:ext cx="3581400" cy="1314450"/>
          </a:xfrm>
        </p:spPr>
        <p:txBody>
          <a:bodyPr>
            <a:normAutofit/>
          </a:bodyPr>
          <a:lstStyle>
            <a:lvl1pPr marL="0" indent="0" algn="l">
              <a:buNone/>
              <a:defRPr sz="1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hasCustomPrompt="1"/>
          </p:nvPr>
        </p:nvSpPr>
        <p:spPr>
          <a:xfrm>
            <a:off x="5029200" y="3251273"/>
            <a:ext cx="3581400" cy="1102519"/>
          </a:xfrm>
          <a:ln>
            <a:noFill/>
          </a:ln>
        </p:spPr>
        <p:txBody>
          <a:bodyPr anchor="b">
            <a:normAutofit/>
          </a:bodyPr>
          <a:lstStyle>
            <a:lvl1pPr algn="l">
              <a:defRPr sz="3200">
                <a:ln w="12700">
                  <a:solidFill>
                    <a:schemeClr val="tx1">
                      <a:lumMod val="95000"/>
                      <a:lumOff val="5000"/>
                    </a:schemeClr>
                  </a:solidFill>
                  <a:prstDash val="solid"/>
                </a:ln>
                <a:solidFill>
                  <a:schemeClr val="bg1">
                    <a:lumMod val="95000"/>
                  </a:schemeClr>
                </a:solidFill>
              </a:defRPr>
            </a:lvl1pPr>
          </a:lstStyle>
          <a:p>
            <a:r>
              <a:rPr lang="en-US" dirty="0" smtClean="0"/>
              <a:t>Title</a:t>
            </a:r>
            <a:endParaRPr lang="en-US" dirty="0"/>
          </a:p>
        </p:txBody>
      </p:sp>
    </p:spTree>
    <p:extLst>
      <p:ext uri="{BB962C8B-B14F-4D97-AF65-F5344CB8AC3E}">
        <p14:creationId xmlns:p14="http://schemas.microsoft.com/office/powerpoint/2010/main" val="75762155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Static 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12E0C91-6629-4F59-9FF3-2F8661C1BC44}" type="datetime1">
              <a:rPr lang="en-US" smtClean="0"/>
              <a:pPr/>
              <a:t>2/1/2018</a:t>
            </a:fld>
            <a:endParaRPr lang="en-US"/>
          </a:p>
        </p:txBody>
      </p:sp>
      <p:sp>
        <p:nvSpPr>
          <p:cNvPr id="5" name="Footer Placeholder 4"/>
          <p:cNvSpPr>
            <a:spLocks noGrp="1"/>
          </p:cNvSpPr>
          <p:nvPr>
            <p:ph type="ftr" sz="quarter" idx="11"/>
          </p:nvPr>
        </p:nvSpPr>
        <p:spPr/>
        <p:txBody>
          <a:bodyPr/>
          <a:lstStyle/>
          <a:p>
            <a:r>
              <a:rPr lang="en-US" smtClean="0"/>
              <a:t>Copyright 2010</a:t>
            </a:r>
            <a:endParaRPr lang="en-US"/>
          </a:p>
        </p:txBody>
      </p:sp>
      <p:sp>
        <p:nvSpPr>
          <p:cNvPr id="6" name="Slide Number Placeholder 5"/>
          <p:cNvSpPr>
            <a:spLocks noGrp="1"/>
          </p:cNvSpPr>
          <p:nvPr>
            <p:ph type="sldNum" sz="quarter" idx="12"/>
          </p:nvPr>
        </p:nvSpPr>
        <p:spPr/>
        <p:txBody>
          <a:bodyPr/>
          <a:lstStyle/>
          <a:p>
            <a:fld id="{7D3D4356-750F-43A5-86F1-332F9B8C8A9C}" type="slidenum">
              <a:rPr lang="en-US" smtClean="0"/>
              <a:pPr/>
              <a:t>‹#›</a:t>
            </a:fld>
            <a:endParaRPr lang="en-US"/>
          </a:p>
        </p:txBody>
      </p:sp>
      <p:sp>
        <p:nvSpPr>
          <p:cNvPr id="2" name="Title 1"/>
          <p:cNvSpPr>
            <a:spLocks noGrp="1"/>
          </p:cNvSpPr>
          <p:nvPr>
            <p:ph type="ctrTitle"/>
          </p:nvPr>
        </p:nvSpPr>
        <p:spPr>
          <a:xfrm>
            <a:off x="2743200" y="2057400"/>
            <a:ext cx="3581400" cy="1102519"/>
          </a:xfrm>
        </p:spPr>
        <p:txBody>
          <a:bodyPr anchor="b">
            <a:normAutofit/>
          </a:bodyPr>
          <a:lstStyle>
            <a:lvl1pPr algn="r">
              <a:defRPr sz="3200">
                <a:solidFill>
                  <a:schemeClr val="bg1">
                    <a:lumMod val="9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3200" y="3086100"/>
            <a:ext cx="3581400" cy="1314450"/>
          </a:xfrm>
        </p:spPr>
        <p:txBody>
          <a:bodyPr>
            <a:normAutofit/>
          </a:bodyPr>
          <a:lstStyle>
            <a:lvl1pPr marL="0" indent="0" algn="r">
              <a:buNone/>
              <a:defRPr sz="1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38546737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Animated Title and Content">
    <p:spTree>
      <p:nvGrpSpPr>
        <p:cNvPr id="1" name=""/>
        <p:cNvGrpSpPr/>
        <p:nvPr/>
      </p:nvGrpSpPr>
      <p:grpSpPr>
        <a:xfrm>
          <a:off x="0" y="0"/>
          <a:ext cx="0" cy="0"/>
          <a:chOff x="0" y="0"/>
          <a:chExt cx="0" cy="0"/>
        </a:xfrm>
      </p:grpSpPr>
      <p:sp>
        <p:nvSpPr>
          <p:cNvPr id="17" name="click box"/>
          <p:cNvSpPr/>
          <p:nvPr userDrawn="1"/>
        </p:nvSpPr>
        <p:spPr>
          <a:xfrm>
            <a:off x="0" y="0"/>
            <a:ext cx="9144000" cy="5143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00" y="114300"/>
            <a:ext cx="9144000" cy="5143500"/>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1050" y="1"/>
            <a:ext cx="2914650" cy="5143499"/>
          </a:xfrm>
          <a:prstGeom prst="rect">
            <a:avLst/>
          </a:prstGeom>
        </p:spPr>
      </p:pic>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7D3D4356-750F-43A5-86F1-332F9B8C8A9C}" type="slidenum">
              <a:rPr lang="en-US" smtClean="0"/>
              <a:pPr/>
              <a:t>‹#›</a:t>
            </a:fld>
            <a:endParaRPr lang="en-US"/>
          </a:p>
        </p:txBody>
      </p:sp>
      <p:sp>
        <p:nvSpPr>
          <p:cNvPr id="3" name="Content Placeholder 2"/>
          <p:cNvSpPr>
            <a:spLocks noGrp="1"/>
          </p:cNvSpPr>
          <p:nvPr>
            <p:ph idx="1"/>
          </p:nvPr>
        </p:nvSpPr>
        <p:spPr>
          <a:xfrm>
            <a:off x="1981200" y="857251"/>
            <a:ext cx="7620000" cy="3851672"/>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981200" y="320278"/>
            <a:ext cx="7620000" cy="536972"/>
          </a:xfrm>
          <a:noFill/>
        </p:spPr>
        <p:txBody>
          <a:bodyPr>
            <a:normAutofit/>
          </a:bodyPr>
          <a:lstStyle>
            <a:lvl1pPr algn="l">
              <a:defRPr sz="3600">
                <a:solidFill>
                  <a:schemeClr val="bg1">
                    <a:lumMod val="95000"/>
                  </a:schemeClr>
                </a:solidFill>
              </a:defRPr>
            </a:lvl1pPr>
          </a:lstStyle>
          <a:p>
            <a:r>
              <a:rPr lang="en-US" dirty="0" smtClean="0"/>
              <a:t>Click to edit Master title style</a:t>
            </a:r>
            <a:endParaRPr lang="en-US" dirty="0"/>
          </a:p>
        </p:txBody>
      </p:sp>
      <p:sp>
        <p:nvSpPr>
          <p:cNvPr id="5" name="Footer Placeholder 4"/>
          <p:cNvSpPr>
            <a:spLocks noGrp="1"/>
          </p:cNvSpPr>
          <p:nvPr>
            <p:ph type="ftr" sz="quarter" idx="11"/>
          </p:nvPr>
        </p:nvSpPr>
        <p:spPr/>
        <p:txBody>
          <a:bodyPr/>
          <a:lstStyle>
            <a:lvl1pPr>
              <a:defRPr>
                <a:solidFill>
                  <a:schemeClr val="bg1">
                    <a:lumMod val="95000"/>
                  </a:schemeClr>
                </a:solidFill>
              </a:defRPr>
            </a:lvl1pPr>
          </a:lstStyle>
          <a:p>
            <a:r>
              <a:rPr lang="en-US" smtClean="0"/>
              <a:t>Copyright 2010</a:t>
            </a:r>
            <a:endParaRPr lang="en-US"/>
          </a:p>
        </p:txBody>
      </p:sp>
      <p:sp>
        <p:nvSpPr>
          <p:cNvPr id="4" name="Date Placeholder 3"/>
          <p:cNvSpPr>
            <a:spLocks noGrp="1"/>
          </p:cNvSpPr>
          <p:nvPr>
            <p:ph type="dt" sz="half" idx="10"/>
          </p:nvPr>
        </p:nvSpPr>
        <p:spPr/>
        <p:txBody>
          <a:bodyPr/>
          <a:lstStyle>
            <a:lvl1pPr>
              <a:defRPr>
                <a:solidFill>
                  <a:schemeClr val="bg1">
                    <a:lumMod val="95000"/>
                  </a:schemeClr>
                </a:solidFill>
              </a:defRPr>
            </a:lvl1pPr>
          </a:lstStyle>
          <a:p>
            <a:fld id="{63BA20AD-9E90-45DA-81BC-E3D475D72E13}" type="datetime1">
              <a:rPr lang="en-US" smtClean="0"/>
              <a:pPr/>
              <a:t>2/1/2018</a:t>
            </a:fld>
            <a:endParaRPr lang="en-US" dirty="0"/>
          </a:p>
        </p:txBody>
      </p:sp>
    </p:spTree>
    <p:extLst>
      <p:ext uri="{BB962C8B-B14F-4D97-AF65-F5344CB8AC3E}">
        <p14:creationId xmlns:p14="http://schemas.microsoft.com/office/powerpoint/2010/main" val="36247138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tatic 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B61C253-7359-4DF1-98D4-AA53D1014237}" type="datetime1">
              <a:rPr lang="en-US" smtClean="0"/>
              <a:pPr/>
              <a:t>2/1/2018</a:t>
            </a:fld>
            <a:endParaRPr lang="en-US"/>
          </a:p>
        </p:txBody>
      </p:sp>
      <p:sp>
        <p:nvSpPr>
          <p:cNvPr id="5" name="Footer Placeholder 4"/>
          <p:cNvSpPr>
            <a:spLocks noGrp="1"/>
          </p:cNvSpPr>
          <p:nvPr>
            <p:ph type="ftr" sz="quarter" idx="11"/>
          </p:nvPr>
        </p:nvSpPr>
        <p:spPr/>
        <p:txBody>
          <a:bodyPr/>
          <a:lstStyle/>
          <a:p>
            <a:r>
              <a:rPr lang="en-US" smtClean="0"/>
              <a:t>Copyright 2010</a:t>
            </a:r>
            <a:endParaRPr lang="en-US"/>
          </a:p>
        </p:txBody>
      </p:sp>
      <p:sp>
        <p:nvSpPr>
          <p:cNvPr id="6" name="Slide Number Placeholder 5"/>
          <p:cNvSpPr>
            <a:spLocks noGrp="1"/>
          </p:cNvSpPr>
          <p:nvPr>
            <p:ph type="sldNum" sz="quarter" idx="12"/>
          </p:nvPr>
        </p:nvSpPr>
        <p:spPr/>
        <p:txBody>
          <a:bodyPr/>
          <a:lstStyle/>
          <a:p>
            <a:fld id="{7D3D4356-750F-43A5-86F1-332F9B8C8A9C}" type="slidenum">
              <a:rPr lang="en-US" smtClean="0"/>
              <a:pPr/>
              <a:t>‹#›</a:t>
            </a:fld>
            <a:endParaRPr lang="en-US"/>
          </a:p>
        </p:txBody>
      </p:sp>
      <p:sp>
        <p:nvSpPr>
          <p:cNvPr id="2" name="Title 1"/>
          <p:cNvSpPr>
            <a:spLocks noGrp="1"/>
          </p:cNvSpPr>
          <p:nvPr>
            <p:ph type="ctrTitle"/>
          </p:nvPr>
        </p:nvSpPr>
        <p:spPr>
          <a:xfrm>
            <a:off x="2743200" y="2057400"/>
            <a:ext cx="3581400" cy="1102519"/>
          </a:xfrm>
        </p:spPr>
        <p:txBody>
          <a:bodyPr anchor="b">
            <a:normAutofit/>
          </a:bodyPr>
          <a:lstStyle>
            <a:lvl1pPr algn="r">
              <a:defRPr sz="3200">
                <a:solidFill>
                  <a:schemeClr val="bg1">
                    <a:lumMod val="9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3200" y="3086100"/>
            <a:ext cx="3581400" cy="1314450"/>
          </a:xfrm>
        </p:spPr>
        <p:txBody>
          <a:bodyPr>
            <a:normAutofit/>
          </a:bodyPr>
          <a:lstStyle>
            <a:lvl1pPr marL="0" indent="0" algn="r">
              <a:buNone/>
              <a:defRPr sz="1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3854673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Static Title and Content">
    <p:spTree>
      <p:nvGrpSpPr>
        <p:cNvPr id="1" name=""/>
        <p:cNvGrpSpPr/>
        <p:nvPr/>
      </p:nvGrpSpPr>
      <p:grpSpPr>
        <a:xfrm>
          <a:off x="0" y="0"/>
          <a:ext cx="0" cy="0"/>
          <a:chOff x="0" y="0"/>
          <a:chExt cx="0" cy="0"/>
        </a:xfrm>
      </p:grpSpPr>
      <p:pic>
        <p:nvPicPr>
          <p:cNvPr id="10" name="Picture 9"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8DDD29A-A8AF-4726-A605-E0317FEE15D5}" type="datetime1">
              <a:rPr lang="en-US" smtClean="0"/>
              <a:pPr/>
              <a:t>2/1/2018</a:t>
            </a:fld>
            <a:endParaRPr lang="en-US"/>
          </a:p>
        </p:txBody>
      </p:sp>
      <p:sp>
        <p:nvSpPr>
          <p:cNvPr id="5" name="Footer Placeholder 4"/>
          <p:cNvSpPr>
            <a:spLocks noGrp="1"/>
          </p:cNvSpPr>
          <p:nvPr>
            <p:ph type="ftr" sz="quarter" idx="11"/>
          </p:nvPr>
        </p:nvSpPr>
        <p:spPr/>
        <p:txBody>
          <a:bodyPr/>
          <a:lstStyle/>
          <a:p>
            <a:r>
              <a:rPr lang="en-US" smtClean="0"/>
              <a:t>Copyright 2010</a:t>
            </a:r>
            <a:endParaRPr lang="en-US"/>
          </a:p>
        </p:txBody>
      </p:sp>
      <p:sp>
        <p:nvSpPr>
          <p:cNvPr id="6" name="Slide Number Placeholder 5"/>
          <p:cNvSpPr>
            <a:spLocks noGrp="1"/>
          </p:cNvSpPr>
          <p:nvPr>
            <p:ph type="sldNum" sz="quarter" idx="12"/>
          </p:nvPr>
        </p:nvSpPr>
        <p:spPr/>
        <p:txBody>
          <a:bodyPr/>
          <a:lstStyle/>
          <a:p>
            <a:fld id="{7D3D4356-750F-43A5-86F1-332F9B8C8A9C}" type="slidenum">
              <a:rPr lang="en-US" smtClean="0"/>
              <a:pPr/>
              <a:t>‹#›</a:t>
            </a:fld>
            <a:endParaRPr lang="en-US"/>
          </a:p>
        </p:txBody>
      </p:sp>
      <p:sp>
        <p:nvSpPr>
          <p:cNvPr id="2" name="Title 1"/>
          <p:cNvSpPr>
            <a:spLocks noGrp="1"/>
          </p:cNvSpPr>
          <p:nvPr>
            <p:ph type="title"/>
          </p:nvPr>
        </p:nvSpPr>
        <p:spPr>
          <a:xfrm>
            <a:off x="1828800" y="285750"/>
            <a:ext cx="7620000" cy="536972"/>
          </a:xfrm>
        </p:spPr>
        <p:txBody>
          <a:bodyPr>
            <a:normAutofit/>
          </a:bodyPr>
          <a:lstStyle>
            <a:lvl1pPr algn="l">
              <a:defRPr sz="3600">
                <a:solidFill>
                  <a:schemeClr val="bg1">
                    <a:lumMod val="9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222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9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1314451"/>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38200" y="189310"/>
            <a:ext cx="7772400" cy="1125140"/>
          </a:xfrm>
        </p:spPr>
        <p:txBody>
          <a:bodyPr anchor="b"/>
          <a:lstStyle>
            <a:lvl1pPr marL="0" indent="0">
              <a:buNone/>
              <a:defRPr sz="20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E24B379-0646-4C3F-AA2B-AFAE7E689F5A}" type="datetime1">
              <a:rPr lang="en-US" smtClean="0"/>
              <a:pPr/>
              <a:t>2/1/2018</a:t>
            </a:fld>
            <a:endParaRPr lang="en-US"/>
          </a:p>
        </p:txBody>
      </p:sp>
      <p:sp>
        <p:nvSpPr>
          <p:cNvPr id="5" name="Footer Placeholder 4"/>
          <p:cNvSpPr>
            <a:spLocks noGrp="1"/>
          </p:cNvSpPr>
          <p:nvPr>
            <p:ph type="ftr" sz="quarter" idx="11"/>
          </p:nvPr>
        </p:nvSpPr>
        <p:spPr/>
        <p:txBody>
          <a:bodyPr/>
          <a:lstStyle/>
          <a:p>
            <a:r>
              <a:rPr lang="en-US" smtClean="0"/>
              <a:t>Copyright 2010</a:t>
            </a:r>
            <a:endParaRPr lang="en-US"/>
          </a:p>
        </p:txBody>
      </p:sp>
      <p:sp>
        <p:nvSpPr>
          <p:cNvPr id="6" name="Slide Number Placeholder 5"/>
          <p:cNvSpPr>
            <a:spLocks noGrp="1"/>
          </p:cNvSpPr>
          <p:nvPr>
            <p:ph type="sldNum" sz="quarter" idx="12"/>
          </p:nvPr>
        </p:nvSpPr>
        <p:spPr/>
        <p:txBody>
          <a:bodyPr/>
          <a:lstStyle/>
          <a:p>
            <a:fld id="{7D3D4356-750F-43A5-86F1-332F9B8C8A9C}" type="slidenum">
              <a:rPr lang="en-US" smtClean="0"/>
              <a:pPr/>
              <a:t>‹#›</a:t>
            </a:fld>
            <a:endParaRPr lang="en-US"/>
          </a:p>
        </p:txBody>
      </p:sp>
    </p:spTree>
    <p:extLst>
      <p:ext uri="{BB962C8B-B14F-4D97-AF65-F5344CB8AC3E}">
        <p14:creationId xmlns:p14="http://schemas.microsoft.com/office/powerpoint/2010/main" val="398154286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234678"/>
            <a:ext cx="3581400" cy="3737372"/>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0600" y="857251"/>
            <a:ext cx="3581400" cy="3737372"/>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AAE4A8D3-85E1-4B9F-ADAB-6B3A1A4DC32F}" type="datetime1">
              <a:rPr lang="en-US" smtClean="0"/>
              <a:pPr/>
              <a:t>2/1/2018</a:t>
            </a:fld>
            <a:endParaRPr lang="en-US"/>
          </a:p>
        </p:txBody>
      </p:sp>
      <p:sp>
        <p:nvSpPr>
          <p:cNvPr id="6" name="Footer Placeholder 5"/>
          <p:cNvSpPr>
            <a:spLocks noGrp="1"/>
          </p:cNvSpPr>
          <p:nvPr>
            <p:ph type="ftr" sz="quarter" idx="11"/>
          </p:nvPr>
        </p:nvSpPr>
        <p:spPr/>
        <p:txBody>
          <a:bodyPr/>
          <a:lstStyle/>
          <a:p>
            <a:r>
              <a:rPr lang="en-US" smtClean="0"/>
              <a:t>Copyright 2010</a:t>
            </a:r>
            <a:endParaRPr lang="en-US"/>
          </a:p>
        </p:txBody>
      </p:sp>
      <p:sp>
        <p:nvSpPr>
          <p:cNvPr id="7" name="Slide Number Placeholder 6"/>
          <p:cNvSpPr>
            <a:spLocks noGrp="1"/>
          </p:cNvSpPr>
          <p:nvPr>
            <p:ph type="sldNum" sz="quarter" idx="12"/>
          </p:nvPr>
        </p:nvSpPr>
        <p:spPr/>
        <p:txBody>
          <a:bodyPr/>
          <a:lstStyle/>
          <a:p>
            <a:fld id="{7D3D4356-750F-43A5-86F1-332F9B8C8A9C}" type="slidenum">
              <a:rPr lang="en-US" smtClean="0"/>
              <a:pPr/>
              <a:t>‹#›</a:t>
            </a:fld>
            <a:endParaRPr lang="en-US"/>
          </a:p>
        </p:txBody>
      </p:sp>
    </p:spTree>
    <p:extLst>
      <p:ext uri="{BB962C8B-B14F-4D97-AF65-F5344CB8AC3E}">
        <p14:creationId xmlns:p14="http://schemas.microsoft.com/office/powerpoint/2010/main" val="275018413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7150"/>
            <a:ext cx="7620000" cy="53697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5175" y="742950"/>
            <a:ext cx="3654425" cy="479822"/>
          </a:xfrm>
        </p:spPr>
        <p:txBody>
          <a:bodyPr anchor="b">
            <a:normAutofit/>
          </a:bodyPr>
          <a:lstStyle>
            <a:lvl1pPr marL="0" indent="0">
              <a:buNone/>
              <a:defRPr sz="2000" b="1">
                <a:solidFill>
                  <a:schemeClr val="accent5">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62000" y="1463278"/>
            <a:ext cx="3654425" cy="3394472"/>
          </a:xfrm>
        </p:spPr>
        <p:txBody>
          <a:bodyPr>
            <a:normAutofit/>
          </a:bodyPr>
          <a:lstStyle>
            <a:lvl1pPr>
              <a:defRPr sz="1800">
                <a:solidFill>
                  <a:schemeClr val="tx1">
                    <a:lumMod val="95000"/>
                    <a:lumOff val="5000"/>
                  </a:schemeClr>
                </a:solidFill>
              </a:defRPr>
            </a:lvl1pPr>
            <a:lvl2pPr>
              <a:defRPr sz="1800">
                <a:solidFill>
                  <a:schemeClr val="tx1">
                    <a:lumMod val="95000"/>
                    <a:lumOff val="5000"/>
                  </a:schemeClr>
                </a:solidFill>
              </a:defRPr>
            </a:lvl2pPr>
            <a:lvl3pPr>
              <a:defRPr sz="1800">
                <a:solidFill>
                  <a:schemeClr val="tx1">
                    <a:lumMod val="95000"/>
                    <a:lumOff val="5000"/>
                  </a:schemeClr>
                </a:solidFill>
              </a:defRPr>
            </a:lvl3pPr>
            <a:lvl4pPr>
              <a:defRPr sz="1800">
                <a:solidFill>
                  <a:schemeClr val="tx1">
                    <a:lumMod val="95000"/>
                    <a:lumOff val="5000"/>
                  </a:schemeClr>
                </a:solidFill>
              </a:defRPr>
            </a:lvl4pPr>
            <a:lvl5pPr>
              <a:defRPr sz="1800">
                <a:solidFill>
                  <a:schemeClr val="tx1">
                    <a:lumMod val="95000"/>
                    <a:lumOff val="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7575" y="742950"/>
            <a:ext cx="3654426" cy="479822"/>
          </a:xfrm>
        </p:spPr>
        <p:txBody>
          <a:bodyPr anchor="b">
            <a:noAutofit/>
          </a:bodyPr>
          <a:lstStyle>
            <a:lvl1pPr marL="0" indent="0">
              <a:buNone/>
              <a:defRPr sz="2000" b="1">
                <a:solidFill>
                  <a:schemeClr val="accent5">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400" y="1463278"/>
            <a:ext cx="3654426" cy="3394472"/>
          </a:xfrm>
        </p:spPr>
        <p:txBody>
          <a:bodyPr>
            <a:normAutofit/>
          </a:bodyPr>
          <a:lstStyle>
            <a:lvl1pPr>
              <a:defRPr sz="1800">
                <a:solidFill>
                  <a:schemeClr val="tx1">
                    <a:lumMod val="95000"/>
                    <a:lumOff val="5000"/>
                  </a:schemeClr>
                </a:solidFill>
              </a:defRPr>
            </a:lvl1pPr>
            <a:lvl2pPr>
              <a:defRPr sz="1800">
                <a:solidFill>
                  <a:schemeClr val="tx1">
                    <a:lumMod val="95000"/>
                    <a:lumOff val="5000"/>
                  </a:schemeClr>
                </a:solidFill>
              </a:defRPr>
            </a:lvl2pPr>
            <a:lvl3pPr>
              <a:defRPr sz="1800">
                <a:solidFill>
                  <a:schemeClr val="tx1">
                    <a:lumMod val="95000"/>
                    <a:lumOff val="5000"/>
                  </a:schemeClr>
                </a:solidFill>
              </a:defRPr>
            </a:lvl3pPr>
            <a:lvl4pPr>
              <a:defRPr sz="1800">
                <a:solidFill>
                  <a:schemeClr val="tx1">
                    <a:lumMod val="95000"/>
                    <a:lumOff val="5000"/>
                  </a:schemeClr>
                </a:solidFill>
              </a:defRPr>
            </a:lvl4pPr>
            <a:lvl5pPr>
              <a:defRPr sz="1800">
                <a:solidFill>
                  <a:schemeClr val="tx1">
                    <a:lumMod val="95000"/>
                    <a:lumOff val="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790DC8F0-46C7-4729-9ACA-4FB4A5F78EF3}" type="datetime1">
              <a:rPr lang="en-US" smtClean="0"/>
              <a:pPr/>
              <a:t>2/1/2018</a:t>
            </a:fld>
            <a:endParaRPr lang="en-US"/>
          </a:p>
        </p:txBody>
      </p:sp>
      <p:sp>
        <p:nvSpPr>
          <p:cNvPr id="8" name="Footer Placeholder 7"/>
          <p:cNvSpPr>
            <a:spLocks noGrp="1"/>
          </p:cNvSpPr>
          <p:nvPr>
            <p:ph type="ftr" sz="quarter" idx="11"/>
          </p:nvPr>
        </p:nvSpPr>
        <p:spPr/>
        <p:txBody>
          <a:bodyPr/>
          <a:lstStyle/>
          <a:p>
            <a:r>
              <a:rPr lang="en-US" smtClean="0"/>
              <a:t>Copyright 2010</a:t>
            </a:r>
            <a:endParaRPr lang="en-US"/>
          </a:p>
        </p:txBody>
      </p:sp>
      <p:sp>
        <p:nvSpPr>
          <p:cNvPr id="9" name="Slide Number Placeholder 8"/>
          <p:cNvSpPr>
            <a:spLocks noGrp="1"/>
          </p:cNvSpPr>
          <p:nvPr>
            <p:ph type="sldNum" sz="quarter" idx="12"/>
          </p:nvPr>
        </p:nvSpPr>
        <p:spPr/>
        <p:txBody>
          <a:bodyPr/>
          <a:lstStyle/>
          <a:p>
            <a:fld id="{7D3D4356-750F-43A5-86F1-332F9B8C8A9C}" type="slidenum">
              <a:rPr lang="en-US" smtClean="0"/>
              <a:pPr/>
              <a:t>‹#›</a:t>
            </a:fld>
            <a:endParaRPr lang="en-US"/>
          </a:p>
        </p:txBody>
      </p:sp>
    </p:spTree>
    <p:extLst>
      <p:ext uri="{BB962C8B-B14F-4D97-AF65-F5344CB8AC3E}">
        <p14:creationId xmlns:p14="http://schemas.microsoft.com/office/powerpoint/2010/main" val="64647131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D560FA-AA32-452D-9197-E5C843AFB980}" type="datetime1">
              <a:rPr lang="en-US" smtClean="0"/>
              <a:pPr/>
              <a:t>2/1/2018</a:t>
            </a:fld>
            <a:endParaRPr lang="en-US"/>
          </a:p>
        </p:txBody>
      </p:sp>
      <p:sp>
        <p:nvSpPr>
          <p:cNvPr id="4" name="Footer Placeholder 3"/>
          <p:cNvSpPr>
            <a:spLocks noGrp="1"/>
          </p:cNvSpPr>
          <p:nvPr>
            <p:ph type="ftr" sz="quarter" idx="11"/>
          </p:nvPr>
        </p:nvSpPr>
        <p:spPr/>
        <p:txBody>
          <a:bodyPr/>
          <a:lstStyle/>
          <a:p>
            <a:r>
              <a:rPr lang="en-US" smtClean="0"/>
              <a:t>Copyright 2010</a:t>
            </a:r>
            <a:endParaRPr lang="en-US"/>
          </a:p>
        </p:txBody>
      </p:sp>
      <p:sp>
        <p:nvSpPr>
          <p:cNvPr id="5" name="Slide Number Placeholder 4"/>
          <p:cNvSpPr>
            <a:spLocks noGrp="1"/>
          </p:cNvSpPr>
          <p:nvPr>
            <p:ph type="sldNum" sz="quarter" idx="12"/>
          </p:nvPr>
        </p:nvSpPr>
        <p:spPr/>
        <p:txBody>
          <a:bodyPr/>
          <a:lstStyle/>
          <a:p>
            <a:fld id="{7D3D4356-750F-43A5-86F1-332F9B8C8A9C}" type="slidenum">
              <a:rPr lang="en-US" smtClean="0"/>
              <a:pPr/>
              <a:t>‹#›</a:t>
            </a:fld>
            <a:endParaRPr lang="en-US"/>
          </a:p>
        </p:txBody>
      </p:sp>
    </p:spTree>
    <p:extLst>
      <p:ext uri="{BB962C8B-B14F-4D97-AF65-F5344CB8AC3E}">
        <p14:creationId xmlns:p14="http://schemas.microsoft.com/office/powerpoint/2010/main" val="311700522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162CFA-9531-4716-862F-EB97A0F197CD}" type="datetime1">
              <a:rPr lang="en-US" smtClean="0"/>
              <a:pPr/>
              <a:t>2/1/2018</a:t>
            </a:fld>
            <a:endParaRPr lang="en-US"/>
          </a:p>
        </p:txBody>
      </p:sp>
      <p:sp>
        <p:nvSpPr>
          <p:cNvPr id="3" name="Footer Placeholder 2"/>
          <p:cNvSpPr>
            <a:spLocks noGrp="1"/>
          </p:cNvSpPr>
          <p:nvPr>
            <p:ph type="ftr" sz="quarter" idx="11"/>
          </p:nvPr>
        </p:nvSpPr>
        <p:spPr/>
        <p:txBody>
          <a:bodyPr/>
          <a:lstStyle/>
          <a:p>
            <a:r>
              <a:rPr lang="en-US" smtClean="0"/>
              <a:t>Copyright 2010</a:t>
            </a:r>
            <a:endParaRPr lang="en-US"/>
          </a:p>
        </p:txBody>
      </p:sp>
      <p:sp>
        <p:nvSpPr>
          <p:cNvPr id="4" name="Slide Number Placeholder 3"/>
          <p:cNvSpPr>
            <a:spLocks noGrp="1"/>
          </p:cNvSpPr>
          <p:nvPr>
            <p:ph type="sldNum" sz="quarter" idx="12"/>
          </p:nvPr>
        </p:nvSpPr>
        <p:spPr/>
        <p:txBody>
          <a:bodyPr/>
          <a:lstStyle/>
          <a:p>
            <a:fld id="{7D3D4356-750F-43A5-86F1-332F9B8C8A9C}" type="slidenum">
              <a:rPr lang="en-US" smtClean="0"/>
              <a:pPr/>
              <a:t>‹#›</a:t>
            </a:fld>
            <a:endParaRPr lang="en-US"/>
          </a:p>
        </p:txBody>
      </p:sp>
    </p:spTree>
    <p:extLst>
      <p:ext uri="{BB962C8B-B14F-4D97-AF65-F5344CB8AC3E}">
        <p14:creationId xmlns:p14="http://schemas.microsoft.com/office/powerpoint/2010/main" val="234006237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271462"/>
            <a:ext cx="3008313" cy="871538"/>
          </a:xfrm>
        </p:spPr>
        <p:txBody>
          <a:bodyPr anchor="b"/>
          <a:lstStyle>
            <a:lvl1pPr algn="l">
              <a:defRPr sz="2000" b="1">
                <a:ln w="3175">
                  <a:solidFill>
                    <a:schemeClr val="tx1">
                      <a:lumMod val="95000"/>
                      <a:lumOff val="5000"/>
                    </a:schemeClr>
                  </a:solidFill>
                  <a:prstDash val="solid"/>
                </a:ln>
                <a:solidFill>
                  <a:schemeClr val="bg1">
                    <a:lumMod val="95000"/>
                  </a:schemeClr>
                </a:solidFill>
              </a:defRPr>
            </a:lvl1pPr>
          </a:lstStyle>
          <a:p>
            <a:r>
              <a:rPr lang="en-US" smtClean="0"/>
              <a:t>Click to edit Master title style</a:t>
            </a:r>
            <a:endParaRPr lang="en-US"/>
          </a:p>
        </p:txBody>
      </p:sp>
      <p:sp>
        <p:nvSpPr>
          <p:cNvPr id="3" name="Content Placeholder 2"/>
          <p:cNvSpPr>
            <a:spLocks noGrp="1"/>
          </p:cNvSpPr>
          <p:nvPr>
            <p:ph idx="1"/>
          </p:nvPr>
        </p:nvSpPr>
        <p:spPr>
          <a:xfrm>
            <a:off x="69850" y="1085850"/>
            <a:ext cx="5111750" cy="4389835"/>
          </a:xfrm>
        </p:spPr>
        <p:txBody>
          <a:bodyPr>
            <a:normAutofit/>
          </a:bodyPr>
          <a:lstStyle>
            <a:lvl1pPr>
              <a:defRPr sz="2000">
                <a:solidFill>
                  <a:schemeClr val="tx1">
                    <a:lumMod val="95000"/>
                    <a:lumOff val="5000"/>
                  </a:schemeClr>
                </a:solidFill>
              </a:defRPr>
            </a:lvl1pPr>
            <a:lvl2pPr>
              <a:defRPr sz="2000">
                <a:solidFill>
                  <a:schemeClr val="tx1">
                    <a:lumMod val="95000"/>
                    <a:lumOff val="5000"/>
                  </a:schemeClr>
                </a:solidFill>
              </a:defRPr>
            </a:lvl2pPr>
            <a:lvl3pPr>
              <a:defRPr sz="2000">
                <a:solidFill>
                  <a:schemeClr val="tx1">
                    <a:lumMod val="95000"/>
                    <a:lumOff val="5000"/>
                  </a:schemeClr>
                </a:solidFill>
              </a:defRPr>
            </a:lvl3pPr>
            <a:lvl4pPr>
              <a:defRPr sz="2000">
                <a:solidFill>
                  <a:schemeClr val="tx1">
                    <a:lumMod val="95000"/>
                    <a:lumOff val="5000"/>
                  </a:schemeClr>
                </a:solidFill>
              </a:defRPr>
            </a:lvl4pPr>
            <a:lvl5pPr>
              <a:defRPr sz="2000">
                <a:solidFill>
                  <a:schemeClr val="tx1">
                    <a:lumMod val="95000"/>
                    <a:lumOff val="5000"/>
                  </a:schemeClr>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828800" y="1143001"/>
            <a:ext cx="3008313" cy="3518297"/>
          </a:xfrm>
        </p:spPr>
        <p:txBody>
          <a:bodyPr/>
          <a:lstStyle>
            <a:lvl1pPr marL="0" indent="0">
              <a:buNone/>
              <a:defRPr sz="140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ABFA1E6-448C-4C73-9679-5EA9DEEC05C6}" type="datetime1">
              <a:rPr lang="en-US" smtClean="0"/>
              <a:pPr/>
              <a:t>2/1/2018</a:t>
            </a:fld>
            <a:endParaRPr lang="en-US"/>
          </a:p>
        </p:txBody>
      </p:sp>
      <p:sp>
        <p:nvSpPr>
          <p:cNvPr id="6" name="Footer Placeholder 5"/>
          <p:cNvSpPr>
            <a:spLocks noGrp="1"/>
          </p:cNvSpPr>
          <p:nvPr>
            <p:ph type="ftr" sz="quarter" idx="11"/>
          </p:nvPr>
        </p:nvSpPr>
        <p:spPr/>
        <p:txBody>
          <a:bodyPr/>
          <a:lstStyle/>
          <a:p>
            <a:r>
              <a:rPr lang="en-US" smtClean="0"/>
              <a:t>Copyright 2010</a:t>
            </a:r>
            <a:endParaRPr lang="en-US"/>
          </a:p>
        </p:txBody>
      </p:sp>
      <p:sp>
        <p:nvSpPr>
          <p:cNvPr id="7" name="Slide Number Placeholder 6"/>
          <p:cNvSpPr>
            <a:spLocks noGrp="1"/>
          </p:cNvSpPr>
          <p:nvPr>
            <p:ph type="sldNum" sz="quarter" idx="12"/>
          </p:nvPr>
        </p:nvSpPr>
        <p:spPr/>
        <p:txBody>
          <a:bodyPr/>
          <a:lstStyle/>
          <a:p>
            <a:fld id="{7D3D4356-750F-43A5-86F1-332F9B8C8A9C}" type="slidenum">
              <a:rPr lang="en-US" smtClean="0"/>
              <a:pPr/>
              <a:t>‹#›</a:t>
            </a:fld>
            <a:endParaRPr lang="en-US"/>
          </a:p>
        </p:txBody>
      </p:sp>
    </p:spTree>
    <p:extLst>
      <p:ext uri="{BB962C8B-B14F-4D97-AF65-F5344CB8AC3E}">
        <p14:creationId xmlns:p14="http://schemas.microsoft.com/office/powerpoint/2010/main" val="190974766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67400" y="742950"/>
            <a:ext cx="2286000" cy="857250"/>
          </a:xfrm>
        </p:spPr>
        <p:txBody>
          <a:bodyPr anchor="b"/>
          <a:lstStyle>
            <a:lvl1pPr algn="r">
              <a:defRPr sz="2000" b="1">
                <a:solidFill>
                  <a:schemeClr val="bg2">
                    <a:lumMod val="50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 y="628650"/>
            <a:ext cx="5892815" cy="32575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5867400" y="1600200"/>
            <a:ext cx="2286000" cy="1200150"/>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BBB363EA-C9C3-4540-9CCB-FE60677999DB}" type="datetime1">
              <a:rPr lang="en-US" smtClean="0"/>
              <a:pPr/>
              <a:t>2/1/2018</a:t>
            </a:fld>
            <a:endParaRPr lang="en-US"/>
          </a:p>
        </p:txBody>
      </p:sp>
      <p:sp>
        <p:nvSpPr>
          <p:cNvPr id="6" name="Footer Placeholder 5"/>
          <p:cNvSpPr>
            <a:spLocks noGrp="1"/>
          </p:cNvSpPr>
          <p:nvPr>
            <p:ph type="ftr" sz="quarter" idx="11"/>
          </p:nvPr>
        </p:nvSpPr>
        <p:spPr/>
        <p:txBody>
          <a:bodyPr/>
          <a:lstStyle/>
          <a:p>
            <a:r>
              <a:rPr lang="en-US" smtClean="0"/>
              <a:t>Copyright 2010</a:t>
            </a:r>
            <a:endParaRPr lang="en-US"/>
          </a:p>
        </p:txBody>
      </p:sp>
      <p:sp>
        <p:nvSpPr>
          <p:cNvPr id="7" name="Slide Number Placeholder 6"/>
          <p:cNvSpPr>
            <a:spLocks noGrp="1"/>
          </p:cNvSpPr>
          <p:nvPr>
            <p:ph type="sldNum" sz="quarter" idx="12"/>
          </p:nvPr>
        </p:nvSpPr>
        <p:spPr/>
        <p:txBody>
          <a:bodyPr/>
          <a:lstStyle/>
          <a:p>
            <a:fld id="{7D3D4356-750F-43A5-86F1-332F9B8C8A9C}" type="slidenum">
              <a:rPr lang="en-US" smtClean="0"/>
              <a:pPr/>
              <a:t>‹#›</a:t>
            </a:fld>
            <a:endParaRPr lang="en-US"/>
          </a:p>
        </p:txBody>
      </p:sp>
    </p:spTree>
    <p:extLst>
      <p:ext uri="{BB962C8B-B14F-4D97-AF65-F5344CB8AC3E}">
        <p14:creationId xmlns:p14="http://schemas.microsoft.com/office/powerpoint/2010/main" val="53215187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AC944F-8BFC-4B02-B1C9-9400E2D9F28F}" type="datetime1">
              <a:rPr lang="en-US" smtClean="0"/>
              <a:pPr/>
              <a:t>2/1/2018</a:t>
            </a:fld>
            <a:endParaRPr lang="en-US"/>
          </a:p>
        </p:txBody>
      </p:sp>
      <p:sp>
        <p:nvSpPr>
          <p:cNvPr id="5" name="Footer Placeholder 4"/>
          <p:cNvSpPr>
            <a:spLocks noGrp="1"/>
          </p:cNvSpPr>
          <p:nvPr>
            <p:ph type="ftr" sz="quarter" idx="11"/>
          </p:nvPr>
        </p:nvSpPr>
        <p:spPr/>
        <p:txBody>
          <a:bodyPr/>
          <a:lstStyle/>
          <a:p>
            <a:r>
              <a:rPr lang="en-US" smtClean="0"/>
              <a:t>Copyright 2010</a:t>
            </a:r>
            <a:endParaRPr lang="en-US"/>
          </a:p>
        </p:txBody>
      </p:sp>
      <p:sp>
        <p:nvSpPr>
          <p:cNvPr id="6" name="Slide Number Placeholder 5"/>
          <p:cNvSpPr>
            <a:spLocks noGrp="1"/>
          </p:cNvSpPr>
          <p:nvPr>
            <p:ph type="sldNum" sz="quarter" idx="12"/>
          </p:nvPr>
        </p:nvSpPr>
        <p:spPr/>
        <p:txBody>
          <a:bodyPr/>
          <a:lstStyle/>
          <a:p>
            <a:fld id="{7D3D4356-750F-43A5-86F1-332F9B8C8A9C}" type="slidenum">
              <a:rPr lang="en-US" smtClean="0"/>
              <a:pPr/>
              <a:t>‹#›</a:t>
            </a:fld>
            <a:endParaRPr lang="en-US"/>
          </a:p>
        </p:txBody>
      </p:sp>
    </p:spTree>
    <p:extLst>
      <p:ext uri="{BB962C8B-B14F-4D97-AF65-F5344CB8AC3E}">
        <p14:creationId xmlns:p14="http://schemas.microsoft.com/office/powerpoint/2010/main" val="371250376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88E957-0CC1-4AAB-B9C2-2746D4512C48}" type="datetime1">
              <a:rPr lang="en-US" smtClean="0"/>
              <a:pPr/>
              <a:t>2/1/2018</a:t>
            </a:fld>
            <a:endParaRPr lang="en-US"/>
          </a:p>
        </p:txBody>
      </p:sp>
      <p:sp>
        <p:nvSpPr>
          <p:cNvPr id="5" name="Footer Placeholder 4"/>
          <p:cNvSpPr>
            <a:spLocks noGrp="1"/>
          </p:cNvSpPr>
          <p:nvPr>
            <p:ph type="ftr" sz="quarter" idx="11"/>
          </p:nvPr>
        </p:nvSpPr>
        <p:spPr/>
        <p:txBody>
          <a:bodyPr/>
          <a:lstStyle/>
          <a:p>
            <a:r>
              <a:rPr lang="en-US" smtClean="0"/>
              <a:t>Copyright 2010</a:t>
            </a:r>
            <a:endParaRPr lang="en-US"/>
          </a:p>
        </p:txBody>
      </p:sp>
      <p:sp>
        <p:nvSpPr>
          <p:cNvPr id="6" name="Slide Number Placeholder 5"/>
          <p:cNvSpPr>
            <a:spLocks noGrp="1"/>
          </p:cNvSpPr>
          <p:nvPr>
            <p:ph type="sldNum" sz="quarter" idx="12"/>
          </p:nvPr>
        </p:nvSpPr>
        <p:spPr/>
        <p:txBody>
          <a:bodyPr/>
          <a:lstStyle/>
          <a:p>
            <a:fld id="{7D3D4356-750F-43A5-86F1-332F9B8C8A9C}" type="slidenum">
              <a:rPr lang="en-US" smtClean="0"/>
              <a:pPr/>
              <a:t>‹#›</a:t>
            </a:fld>
            <a:endParaRPr lang="en-US"/>
          </a:p>
        </p:txBody>
      </p:sp>
    </p:spTree>
    <p:extLst>
      <p:ext uri="{BB962C8B-B14F-4D97-AF65-F5344CB8AC3E}">
        <p14:creationId xmlns:p14="http://schemas.microsoft.com/office/powerpoint/2010/main" val="27876058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nimated Title and Content">
    <p:spTree>
      <p:nvGrpSpPr>
        <p:cNvPr id="1" name=""/>
        <p:cNvGrpSpPr/>
        <p:nvPr/>
      </p:nvGrpSpPr>
      <p:grpSpPr>
        <a:xfrm>
          <a:off x="0" y="0"/>
          <a:ext cx="0" cy="0"/>
          <a:chOff x="0" y="0"/>
          <a:chExt cx="0" cy="0"/>
        </a:xfrm>
      </p:grpSpPr>
      <p:pic>
        <p:nvPicPr>
          <p:cNvPr id="10" name="lightbulb_idea_slide.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cstate="print"/>
          <a:stretch>
            <a:fillRect/>
          </a:stretch>
        </p:blipFill>
        <p:spPr>
          <a:xfrm>
            <a:off x="0" y="-19050"/>
            <a:ext cx="9144000" cy="5143500"/>
          </a:xfrm>
          <a:prstGeom prst="rect">
            <a:avLst/>
          </a:prstGeom>
        </p:spPr>
      </p:pic>
      <p:sp>
        <p:nvSpPr>
          <p:cNvPr id="17" name="click box" hidden="1"/>
          <p:cNvSpPr/>
          <p:nvPr userDrawn="1"/>
        </p:nvSpPr>
        <p:spPr>
          <a:xfrm>
            <a:off x="0" y="0"/>
            <a:ext cx="9144000" cy="5143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7D3D4356-750F-43A5-86F1-332F9B8C8A9C}" type="slidenum">
              <a:rPr lang="en-US" smtClean="0"/>
              <a:pPr/>
              <a:t>‹#›</a:t>
            </a:fld>
            <a:endParaRPr lang="en-US"/>
          </a:p>
        </p:txBody>
      </p:sp>
      <p:sp>
        <p:nvSpPr>
          <p:cNvPr id="3" name="Content Placeholder 2"/>
          <p:cNvSpPr>
            <a:spLocks noGrp="1"/>
          </p:cNvSpPr>
          <p:nvPr>
            <p:ph idx="1"/>
          </p:nvPr>
        </p:nvSpPr>
        <p:spPr>
          <a:xfrm>
            <a:off x="1981200" y="857251"/>
            <a:ext cx="7620000" cy="3851672"/>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981200" y="320278"/>
            <a:ext cx="7620000" cy="536972"/>
          </a:xfrm>
          <a:noFill/>
        </p:spPr>
        <p:txBody>
          <a:bodyPr>
            <a:normAutofit/>
          </a:bodyPr>
          <a:lstStyle>
            <a:lvl1pPr algn="l">
              <a:defRPr sz="3600">
                <a:solidFill>
                  <a:schemeClr val="bg1">
                    <a:lumMod val="95000"/>
                  </a:schemeClr>
                </a:solidFill>
              </a:defRPr>
            </a:lvl1pPr>
          </a:lstStyle>
          <a:p>
            <a:r>
              <a:rPr lang="en-US" dirty="0" smtClean="0"/>
              <a:t>Click to edit Master title style</a:t>
            </a:r>
            <a:endParaRPr lang="en-US" dirty="0"/>
          </a:p>
        </p:txBody>
      </p:sp>
      <p:sp>
        <p:nvSpPr>
          <p:cNvPr id="5" name="Footer Placeholder 4"/>
          <p:cNvSpPr>
            <a:spLocks noGrp="1"/>
          </p:cNvSpPr>
          <p:nvPr>
            <p:ph type="ftr" sz="quarter" idx="11"/>
          </p:nvPr>
        </p:nvSpPr>
        <p:spPr/>
        <p:txBody>
          <a:bodyPr/>
          <a:lstStyle>
            <a:lvl1pPr>
              <a:defRPr>
                <a:solidFill>
                  <a:schemeClr val="bg1">
                    <a:lumMod val="95000"/>
                  </a:schemeClr>
                </a:solidFill>
              </a:defRPr>
            </a:lvl1pPr>
          </a:lstStyle>
          <a:p>
            <a:r>
              <a:rPr lang="en-US" smtClean="0"/>
              <a:t>Copyright 2010</a:t>
            </a:r>
            <a:endParaRPr lang="en-US"/>
          </a:p>
        </p:txBody>
      </p:sp>
      <p:sp>
        <p:nvSpPr>
          <p:cNvPr id="4" name="Date Placeholder 3"/>
          <p:cNvSpPr>
            <a:spLocks noGrp="1"/>
          </p:cNvSpPr>
          <p:nvPr>
            <p:ph type="dt" sz="half" idx="10"/>
          </p:nvPr>
        </p:nvSpPr>
        <p:spPr/>
        <p:txBody>
          <a:bodyPr/>
          <a:lstStyle>
            <a:lvl1pPr>
              <a:defRPr>
                <a:solidFill>
                  <a:schemeClr val="bg1">
                    <a:lumMod val="95000"/>
                  </a:schemeClr>
                </a:solidFill>
              </a:defRPr>
            </a:lvl1pPr>
          </a:lstStyle>
          <a:p>
            <a:fld id="{BBC8E7CA-560B-427E-8E8F-A4E78ED853C6}" type="datetime1">
              <a:rPr lang="en-US" smtClean="0"/>
              <a:pPr/>
              <a:t>2/1/2018</a:t>
            </a:fld>
            <a:endParaRPr lang="en-US" dirty="0"/>
          </a:p>
        </p:txBody>
      </p:sp>
    </p:spTree>
    <p:extLst>
      <p:ext uri="{BB962C8B-B14F-4D97-AF65-F5344CB8AC3E}">
        <p14:creationId xmlns:p14="http://schemas.microsoft.com/office/powerpoint/2010/main" val="362471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433" fill="hold"/>
                                        <p:tgtEl>
                                          <p:spTgt spid="10"/>
                                        </p:tgtEl>
                                      </p:cBhvr>
                                    </p:cmd>
                                  </p:childTnLst>
                                </p:cTn>
                              </p:par>
                              <p:par>
                                <p:cTn id="7" presetID="2" presetClass="entr" presetSubtype="2" decel="40000" fill="hold" grpId="0" nodeType="withEffect">
                                  <p:stCondLst>
                                    <p:cond delay="160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700" fill="hold"/>
                                        <p:tgtEl>
                                          <p:spTgt spid="2"/>
                                        </p:tgtEl>
                                        <p:attrNameLst>
                                          <p:attrName>ppt_x</p:attrName>
                                        </p:attrNameLst>
                                      </p:cBhvr>
                                      <p:tavLst>
                                        <p:tav tm="0">
                                          <p:val>
                                            <p:strVal val="1+#ppt_w/2"/>
                                          </p:val>
                                        </p:tav>
                                        <p:tav tm="100000">
                                          <p:val>
                                            <p:strVal val="#ppt_x"/>
                                          </p:val>
                                        </p:tav>
                                      </p:tavLst>
                                    </p:anim>
                                    <p:anim calcmode="lin" valueType="num">
                                      <p:cBhvr additive="base">
                                        <p:cTn id="10" dur="700" fill="hold"/>
                                        <p:tgtEl>
                                          <p:spTgt spid="2"/>
                                        </p:tgtEl>
                                        <p:attrNameLst>
                                          <p:attrName>ppt_y</p:attrName>
                                        </p:attrNameLst>
                                      </p:cBhvr>
                                      <p:tavLst>
                                        <p:tav tm="0">
                                          <p:val>
                                            <p:strVal val="#ppt_y"/>
                                          </p:val>
                                        </p:tav>
                                        <p:tav tm="100000">
                                          <p:val>
                                            <p:strVal val="#ppt_y"/>
                                          </p:val>
                                        </p:tav>
                                      </p:tavLst>
                                    </p:anim>
                                  </p:childTnLst>
                                </p:cTn>
                              </p:par>
                              <p:par>
                                <p:cTn id="11" presetID="2" presetClass="entr" presetSubtype="2" decel="56000" fill="hold" grpId="0" nodeType="withEffect">
                                  <p:stCondLst>
                                    <p:cond delay="17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1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1100" fill="hold"/>
                                        <p:tgtEl>
                                          <p:spTgt spid="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2" decel="56000" fill="hold" grpId="0" nodeType="withEffect">
                                  <p:stCondLst>
                                    <p:cond delay="190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11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8" dur="1100" fill="hold"/>
                                        <p:tgtEl>
                                          <p:spTgt spid="3">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2" decel="56000" fill="hold" grpId="0" nodeType="withEffect">
                                  <p:stCondLst>
                                    <p:cond delay="210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11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2" dur="1100" fill="hold"/>
                                        <p:tgtEl>
                                          <p:spTgt spid="3">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2" decel="56000" fill="hold" grpId="0" nodeType="withEffect">
                                  <p:stCondLst>
                                    <p:cond delay="230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1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1100" fill="hold"/>
                                        <p:tgtEl>
                                          <p:spTgt spid="3">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2" decel="56000" fill="hold" grpId="0" nodeType="withEffect">
                                  <p:stCondLst>
                                    <p:cond delay="250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11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0" dur="11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31" fill="hold" display="0">
                  <p:stCondLst>
                    <p:cond delay="indefinite"/>
                  </p:stCondLst>
                </p:cTn>
                <p:tgtEl>
                  <p:spTgt spid="10"/>
                </p:tgtEl>
              </p:cMediaNode>
            </p:video>
          </p:childTnLst>
        </p:cTn>
      </p:par>
    </p:tnLst>
    <p:bldLst>
      <p:bldP spid="3" grpId="0" uiExpand="1" build="p">
        <p:tmplLst>
          <p:tmpl lvl="1">
            <p:tnLst>
              <p:par>
                <p:cTn presetID="2" presetClass="entr" presetSubtype="2" decel="56000" fill="hold" nodeType="withEffect">
                  <p:stCondLst>
                    <p:cond delay="17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100" fill="hold"/>
                        <p:tgtEl>
                          <p:spTgt spid="3"/>
                        </p:tgtEl>
                        <p:attrNameLst>
                          <p:attrName>ppt_x</p:attrName>
                        </p:attrNameLst>
                      </p:cBhvr>
                      <p:tavLst>
                        <p:tav tm="0">
                          <p:val>
                            <p:strVal val="1+#ppt_w/2"/>
                          </p:val>
                        </p:tav>
                        <p:tav tm="100000">
                          <p:val>
                            <p:strVal val="#ppt_x"/>
                          </p:val>
                        </p:tav>
                      </p:tavLst>
                    </p:anim>
                    <p:anim calcmode="lin" valueType="num">
                      <p:cBhvr additive="base">
                        <p:cTn dur="11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2" decel="56000" fill="hold" nodeType="withEffect">
                  <p:stCondLst>
                    <p:cond delay="19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100" fill="hold"/>
                        <p:tgtEl>
                          <p:spTgt spid="3"/>
                        </p:tgtEl>
                        <p:attrNameLst>
                          <p:attrName>ppt_x</p:attrName>
                        </p:attrNameLst>
                      </p:cBhvr>
                      <p:tavLst>
                        <p:tav tm="0">
                          <p:val>
                            <p:strVal val="1+#ppt_w/2"/>
                          </p:val>
                        </p:tav>
                        <p:tav tm="100000">
                          <p:val>
                            <p:strVal val="#ppt_x"/>
                          </p:val>
                        </p:tav>
                      </p:tavLst>
                    </p:anim>
                    <p:anim calcmode="lin" valueType="num">
                      <p:cBhvr additive="base">
                        <p:cTn dur="11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2" decel="56000" fill="hold" nodeType="withEffect">
                  <p:stCondLst>
                    <p:cond delay="21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100" fill="hold"/>
                        <p:tgtEl>
                          <p:spTgt spid="3"/>
                        </p:tgtEl>
                        <p:attrNameLst>
                          <p:attrName>ppt_x</p:attrName>
                        </p:attrNameLst>
                      </p:cBhvr>
                      <p:tavLst>
                        <p:tav tm="0">
                          <p:val>
                            <p:strVal val="1+#ppt_w/2"/>
                          </p:val>
                        </p:tav>
                        <p:tav tm="100000">
                          <p:val>
                            <p:strVal val="#ppt_x"/>
                          </p:val>
                        </p:tav>
                      </p:tavLst>
                    </p:anim>
                    <p:anim calcmode="lin" valueType="num">
                      <p:cBhvr additive="base">
                        <p:cTn dur="11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2" decel="56000" fill="hold" nodeType="withEffect">
                  <p:stCondLst>
                    <p:cond delay="23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100" fill="hold"/>
                        <p:tgtEl>
                          <p:spTgt spid="3"/>
                        </p:tgtEl>
                        <p:attrNameLst>
                          <p:attrName>ppt_x</p:attrName>
                        </p:attrNameLst>
                      </p:cBhvr>
                      <p:tavLst>
                        <p:tav tm="0">
                          <p:val>
                            <p:strVal val="1+#ppt_w/2"/>
                          </p:val>
                        </p:tav>
                        <p:tav tm="100000">
                          <p:val>
                            <p:strVal val="#ppt_x"/>
                          </p:val>
                        </p:tav>
                      </p:tavLst>
                    </p:anim>
                    <p:anim calcmode="lin" valueType="num">
                      <p:cBhvr additive="base">
                        <p:cTn dur="11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2" decel="56000" fill="hold" nodeType="withEffect">
                  <p:stCondLst>
                    <p:cond delay="25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100" fill="hold"/>
                        <p:tgtEl>
                          <p:spTgt spid="3"/>
                        </p:tgtEl>
                        <p:attrNameLst>
                          <p:attrName>ppt_x</p:attrName>
                        </p:attrNameLst>
                      </p:cBhvr>
                      <p:tavLst>
                        <p:tav tm="0">
                          <p:val>
                            <p:strVal val="1+#ppt_w/2"/>
                          </p:val>
                        </p:tav>
                        <p:tav tm="100000">
                          <p:val>
                            <p:strVal val="#ppt_x"/>
                          </p:val>
                        </p:tav>
                      </p:tavLst>
                    </p:anim>
                    <p:anim calcmode="lin" valueType="num">
                      <p:cBhvr additive="base">
                        <p:cTn dur="1100" fill="hold"/>
                        <p:tgtEl>
                          <p:spTgt spid="3"/>
                        </p:tgtEl>
                        <p:attrNameLst>
                          <p:attrName>ppt_y</p:attrName>
                        </p:attrNameLst>
                      </p:cBhvr>
                      <p:tavLst>
                        <p:tav tm="0">
                          <p:val>
                            <p:strVal val="#ppt_y"/>
                          </p:val>
                        </p:tav>
                        <p:tav tm="100000">
                          <p:val>
                            <p:strVal val="#ppt_y"/>
                          </p:val>
                        </p:tav>
                      </p:tavLst>
                    </p:anim>
                  </p:childTnLst>
                </p:cTn>
              </p:par>
            </p:tnLst>
          </p:tmpl>
        </p:tmplLst>
      </p:bldP>
      <p:bldP spid="2"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1028701"/>
            <a:ext cx="3505200" cy="2857500"/>
          </a:xfrm>
        </p:spPr>
        <p:txBody>
          <a:bodyPr>
            <a:normAutofit/>
          </a:bodyPr>
          <a:lstStyle>
            <a:lvl1pPr marL="0" indent="0">
              <a:buFontTx/>
              <a:buNone/>
              <a:defRPr sz="1200" b="0">
                <a:solidFill>
                  <a:schemeClr val="tx1">
                    <a:lumMod val="95000"/>
                    <a:lumOff val="5000"/>
                  </a:schemeClr>
                </a:solidFill>
              </a:defRPr>
            </a:lvl1pPr>
            <a:lvl2pPr marL="1828800" indent="-1828800">
              <a:buFontTx/>
              <a:buNone/>
              <a:defRPr sz="1200">
                <a:solidFill>
                  <a:schemeClr val="tx1">
                    <a:lumMod val="95000"/>
                    <a:lumOff val="5000"/>
                  </a:schemeClr>
                </a:solidFill>
              </a:defRPr>
            </a:lvl2pPr>
            <a:lvl3pPr marL="1828800" indent="-1828800">
              <a:buFontTx/>
              <a:buNone/>
              <a:defRPr sz="1200">
                <a:solidFill>
                  <a:schemeClr val="tx1">
                    <a:lumMod val="95000"/>
                    <a:lumOff val="5000"/>
                  </a:schemeClr>
                </a:solidFill>
              </a:defRPr>
            </a:lvl3pPr>
            <a:lvl4pPr marL="1828800" indent="-1828800">
              <a:buFontTx/>
              <a:buNone/>
              <a:defRPr sz="1200">
                <a:solidFill>
                  <a:schemeClr val="tx1">
                    <a:lumMod val="95000"/>
                    <a:lumOff val="5000"/>
                  </a:schemeClr>
                </a:solidFill>
              </a:defRPr>
            </a:lvl4pPr>
            <a:lvl5pPr marL="1828800" indent="-1828800">
              <a:buFontTx/>
              <a:buNone/>
              <a:defRPr sz="1200">
                <a:solidFill>
                  <a:schemeClr val="tx1">
                    <a:lumMod val="95000"/>
                    <a:lumOff val="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200" y="1028701"/>
            <a:ext cx="3429000" cy="2857500"/>
          </a:xfrm>
        </p:spPr>
        <p:txBody>
          <a:bodyPr>
            <a:normAutofit/>
          </a:bodyPr>
          <a:lstStyle>
            <a:lvl1pPr marL="0" indent="0">
              <a:buFontTx/>
              <a:buNone/>
              <a:defRPr sz="1200" b="0">
                <a:solidFill>
                  <a:schemeClr val="tx1">
                    <a:lumMod val="95000"/>
                    <a:lumOff val="5000"/>
                  </a:schemeClr>
                </a:solidFill>
              </a:defRPr>
            </a:lvl1pPr>
            <a:lvl2pPr marL="0" indent="0">
              <a:buFontTx/>
              <a:buNone/>
              <a:defRPr sz="1200">
                <a:solidFill>
                  <a:schemeClr val="tx1">
                    <a:lumMod val="95000"/>
                    <a:lumOff val="5000"/>
                  </a:schemeClr>
                </a:solidFill>
              </a:defRPr>
            </a:lvl2pPr>
            <a:lvl3pPr marL="0" indent="0">
              <a:buFontTx/>
              <a:buNone/>
              <a:defRPr sz="1200">
                <a:solidFill>
                  <a:schemeClr val="tx1">
                    <a:lumMod val="95000"/>
                    <a:lumOff val="5000"/>
                  </a:schemeClr>
                </a:solidFill>
              </a:defRPr>
            </a:lvl3pPr>
            <a:lvl4pPr marL="0" indent="0">
              <a:buFontTx/>
              <a:buNone/>
              <a:defRPr sz="1200">
                <a:solidFill>
                  <a:schemeClr val="tx1">
                    <a:lumMod val="95000"/>
                    <a:lumOff val="5000"/>
                  </a:schemeClr>
                </a:solidFill>
              </a:defRPr>
            </a:lvl4pPr>
            <a:lvl5pPr marL="0" indent="0">
              <a:buFontTx/>
              <a:buNone/>
              <a:defRPr sz="1200">
                <a:solidFill>
                  <a:schemeClr val="tx1">
                    <a:lumMod val="95000"/>
                    <a:lumOff val="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4"/>
          </p:nvPr>
        </p:nvSpPr>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r>
              <a:rPr lang="en-US" smtClean="0"/>
              <a:t>Copyright 2010</a:t>
            </a:r>
            <a:endParaRPr lang="en-US" dirty="0"/>
          </a:p>
        </p:txBody>
      </p:sp>
      <p:sp>
        <p:nvSpPr>
          <p:cNvPr id="12" name="Title 11"/>
          <p:cNvSpPr>
            <a:spLocks noGrp="1"/>
          </p:cNvSpPr>
          <p:nvPr>
            <p:ph type="title"/>
          </p:nvPr>
        </p:nvSpPr>
        <p:spPr>
          <a:xfrm>
            <a:off x="76200" y="114300"/>
            <a:ext cx="7620000" cy="536972"/>
          </a:xfrm>
        </p:spPr>
        <p:txBody>
          <a:bodyPr/>
          <a:lstStyle/>
          <a:p>
            <a:r>
              <a:rPr lang="en-US" dirty="0" smtClean="0"/>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89478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Copyright 2010</a:t>
            </a:r>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76200" y="2686051"/>
            <a:ext cx="2743200" cy="2000249"/>
          </a:xfrm>
        </p:spPr>
        <p:txBody>
          <a:bodyPr lIns="274320" tIns="0" rIns="182880">
            <a:normAutofit/>
          </a:bodyPr>
          <a:lstStyle>
            <a:lvl1pPr>
              <a:lnSpc>
                <a:spcPts val="2000"/>
              </a:lnSpc>
              <a:defRPr sz="1800">
                <a:solidFill>
                  <a:schemeClr val="tx1">
                    <a:lumMod val="95000"/>
                    <a:lumOff val="5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2705100" y="2686051"/>
            <a:ext cx="2743200" cy="2000249"/>
          </a:xfrm>
        </p:spPr>
        <p:txBody>
          <a:bodyPr lIns="274320" tIns="0" rIns="182880">
            <a:normAutofit/>
          </a:bodyPr>
          <a:lstStyle>
            <a:lvl1pPr>
              <a:lnSpc>
                <a:spcPts val="2000"/>
              </a:lnSpc>
              <a:defRPr sz="1800">
                <a:solidFill>
                  <a:schemeClr val="tx1">
                    <a:lumMod val="95000"/>
                    <a:lumOff val="5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5486400" y="2686051"/>
            <a:ext cx="2743200" cy="2000249"/>
          </a:xfrm>
        </p:spPr>
        <p:txBody>
          <a:bodyPr lIns="274320" tIns="0" rIns="182880">
            <a:normAutofit/>
          </a:bodyPr>
          <a:lstStyle>
            <a:lvl1pPr>
              <a:lnSpc>
                <a:spcPts val="2000"/>
              </a:lnSpc>
              <a:defRPr sz="1800">
                <a:solidFill>
                  <a:schemeClr val="tx1">
                    <a:lumMod val="95000"/>
                    <a:lumOff val="5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76200" y="1257300"/>
            <a:ext cx="2743200" cy="1428750"/>
          </a:xfrm>
        </p:spPr>
        <p:txBody>
          <a:bodyPr>
            <a:noAutofit/>
          </a:bodyPr>
          <a:lstStyle>
            <a:lvl1pPr>
              <a:defRPr sz="2000">
                <a:solidFill>
                  <a:schemeClr val="tx1">
                    <a:lumMod val="95000"/>
                    <a:lumOff val="5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2743200" y="1257300"/>
            <a:ext cx="2667000" cy="1428750"/>
          </a:xfrm>
        </p:spPr>
        <p:txBody>
          <a:bodyPr>
            <a:normAutofit/>
          </a:bodyPr>
          <a:lstStyle>
            <a:lvl1pPr>
              <a:defRPr sz="2000">
                <a:solidFill>
                  <a:schemeClr val="tx1">
                    <a:lumMod val="95000"/>
                    <a:lumOff val="5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5486400" y="1257300"/>
            <a:ext cx="2743200" cy="1428750"/>
          </a:xfrm>
        </p:spPr>
        <p:txBody>
          <a:bodyPr>
            <a:normAutofit/>
          </a:bodyPr>
          <a:lstStyle>
            <a:lvl1pPr>
              <a:defRPr sz="2000">
                <a:solidFill>
                  <a:schemeClr val="tx1">
                    <a:lumMod val="95000"/>
                    <a:lumOff val="5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9" name="Title 18"/>
          <p:cNvSpPr>
            <a:spLocks noGrp="1"/>
          </p:cNvSpPr>
          <p:nvPr>
            <p:ph type="title"/>
          </p:nvPr>
        </p:nvSpPr>
        <p:spPr>
          <a:xfrm>
            <a:off x="76200" y="114300"/>
            <a:ext cx="7620000" cy="536972"/>
          </a:xfrm>
        </p:spPr>
        <p:txBody>
          <a:bodyPr/>
          <a:lstStyle>
            <a:lvl1pPr>
              <a:defRPr>
                <a:ln w="12700">
                  <a:solidFill>
                    <a:schemeClr val="tx1">
                      <a:lumMod val="95000"/>
                      <a:lumOff val="5000"/>
                    </a:schemeClr>
                  </a:solidFill>
                  <a:prstDash val="solid"/>
                </a:ln>
                <a:solidFill>
                  <a:schemeClr val="bg1">
                    <a:lumMod val="9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7835824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Copyright 2010</a:t>
            </a:r>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1017638" y="857250"/>
            <a:ext cx="3429000" cy="13716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4572000" y="914401"/>
            <a:ext cx="3810000" cy="1543049"/>
          </a:xfrm>
        </p:spPr>
        <p:txBody>
          <a:bodyPr>
            <a:normAutofit/>
          </a:bodyPr>
          <a:lstStyle>
            <a:lvl1pPr marL="0" indent="0" algn="l">
              <a:buFontTx/>
              <a:buNone/>
              <a:defRPr sz="1400" b="1">
                <a:solidFill>
                  <a:schemeClr val="bg1"/>
                </a:solidFill>
              </a:defRPr>
            </a:lvl1pPr>
            <a:lvl2pPr marL="0" indent="0" algn="l">
              <a:buFontTx/>
              <a:buNone/>
              <a:defRPr sz="1200">
                <a:solidFill>
                  <a:schemeClr val="bg1"/>
                </a:solidFill>
              </a:defRPr>
            </a:lvl2pPr>
            <a:lvl3pPr marL="0" indent="0" algn="l">
              <a:buFontTx/>
              <a:buNone/>
              <a:defRPr sz="1200">
                <a:solidFill>
                  <a:schemeClr val="bg1"/>
                </a:solidFill>
              </a:defRPr>
            </a:lvl3pPr>
            <a:lvl4pPr marL="0" indent="0" algn="l">
              <a:buFontTx/>
              <a:buNone/>
              <a:defRPr sz="1200">
                <a:solidFill>
                  <a:schemeClr val="bg1"/>
                </a:solidFill>
              </a:defRPr>
            </a:lvl4pPr>
            <a:lvl5pPr marL="0" indent="0" algn="l">
              <a:buFontTx/>
              <a:buNone/>
              <a:defRPr sz="12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Level 2</a:t>
            </a:r>
          </a:p>
          <a:p>
            <a:pPr lvl="2"/>
            <a:r>
              <a:rPr lang="en-US" dirty="0" smtClean="0"/>
              <a:t>Level 3</a:t>
            </a:r>
          </a:p>
          <a:p>
            <a:pPr lvl="3"/>
            <a:r>
              <a:rPr lang="en-US" dirty="0" smtClean="0"/>
              <a:t>Level 4</a:t>
            </a:r>
          </a:p>
          <a:p>
            <a:pPr lvl="4"/>
            <a:r>
              <a:rPr lang="en-US" dirty="0" smtClean="0"/>
              <a:t>Level 5</a:t>
            </a:r>
            <a:endParaRPr lang="en-US" dirty="0"/>
          </a:p>
        </p:txBody>
      </p:sp>
      <p:sp>
        <p:nvSpPr>
          <p:cNvPr id="9" name="Content Placeholder 2"/>
          <p:cNvSpPr>
            <a:spLocks noGrp="1"/>
          </p:cNvSpPr>
          <p:nvPr>
            <p:ph sz="half" idx="14"/>
          </p:nvPr>
        </p:nvSpPr>
        <p:spPr>
          <a:xfrm>
            <a:off x="4778477" y="2628900"/>
            <a:ext cx="3429000" cy="14859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990600" y="2171700"/>
            <a:ext cx="3429000" cy="2286000"/>
          </a:xfrm>
        </p:spPr>
        <p:txBody>
          <a:bodyPr>
            <a:normAutofit/>
          </a:bodyPr>
          <a:lstStyle>
            <a:lvl1pPr marL="0" indent="0">
              <a:buFontTx/>
              <a:buNone/>
              <a:defRPr sz="1400" b="1">
                <a:solidFill>
                  <a:schemeClr val="bg1"/>
                </a:solidFill>
              </a:defRPr>
            </a:lvl1pPr>
            <a:lvl2pPr marL="0" indent="0">
              <a:buFontTx/>
              <a:buNone/>
              <a:defRPr sz="1200">
                <a:solidFill>
                  <a:schemeClr val="bg1"/>
                </a:solidFill>
              </a:defRPr>
            </a:lvl2pPr>
            <a:lvl3pPr marL="0" indent="0">
              <a:buFontTx/>
              <a:buNone/>
              <a:defRPr sz="12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Level 2</a:t>
            </a:r>
          </a:p>
          <a:p>
            <a:pPr lvl="2"/>
            <a:r>
              <a:rPr lang="en-US" dirty="0" smtClean="0"/>
              <a:t>Level 3</a:t>
            </a:r>
          </a:p>
          <a:p>
            <a:pPr lvl="3"/>
            <a:r>
              <a:rPr lang="en-US" dirty="0" smtClean="0"/>
              <a:t>Level 4</a:t>
            </a:r>
          </a:p>
          <a:p>
            <a:pPr lvl="4"/>
            <a:r>
              <a:rPr lang="en-US" dirty="0" smtClean="0"/>
              <a:t>Level 5</a:t>
            </a:r>
            <a:endParaRPr lang="en-US" dirty="0"/>
          </a:p>
        </p:txBody>
      </p:sp>
      <p:sp>
        <p:nvSpPr>
          <p:cNvPr id="11" name="Title 10"/>
          <p:cNvSpPr>
            <a:spLocks noGrp="1"/>
          </p:cNvSpPr>
          <p:nvPr>
            <p:ph type="title"/>
          </p:nvPr>
        </p:nvSpPr>
        <p:spPr>
          <a:xfrm>
            <a:off x="76200" y="114300"/>
            <a:ext cx="7620000" cy="536972"/>
          </a:xfrm>
        </p:spPr>
        <p:txBody>
          <a:bodyPr/>
          <a:lstStyle/>
          <a:p>
            <a:r>
              <a:rPr lang="en-US" dirty="0" smtClean="0"/>
              <a:t>Click to edit Master 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150"/>
            <a:ext cx="9144000" cy="5143500"/>
          </a:xfrm>
          <a:prstGeom prst="rect">
            <a:avLst/>
          </a:prstGeom>
        </p:spPr>
      </p:pic>
    </p:spTree>
    <p:extLst>
      <p:ext uri="{BB962C8B-B14F-4D97-AF65-F5344CB8AC3E}">
        <p14:creationId xmlns:p14="http://schemas.microsoft.com/office/powerpoint/2010/main" val="392252798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791200" y="1143001"/>
            <a:ext cx="3048000" cy="3223022"/>
          </a:xfrm>
        </p:spPr>
        <p:txBody>
          <a:bodyPr/>
          <a:lstStyle>
            <a:lvl1pPr marL="0" indent="0">
              <a:lnSpc>
                <a:spcPts val="1600"/>
              </a:lnSpc>
              <a:buNone/>
              <a:defRPr sz="140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r>
              <a:rPr lang="en-US" smtClean="0"/>
              <a:t>Copyright 2010</a:t>
            </a:r>
            <a:endParaRPr lang="en-US" dirty="0"/>
          </a:p>
        </p:txBody>
      </p:sp>
      <p:sp>
        <p:nvSpPr>
          <p:cNvPr id="14" name="Title 13"/>
          <p:cNvSpPr>
            <a:spLocks noGrp="1"/>
          </p:cNvSpPr>
          <p:nvPr>
            <p:ph type="title"/>
          </p:nvPr>
        </p:nvSpPr>
        <p:spPr/>
        <p:txBody>
          <a:bodyPr>
            <a:normAutofit/>
          </a:bodyPr>
          <a:lstStyle>
            <a:lvl1pPr algn="ctr" defTabSz="914400" rtl="0" eaLnBrk="1" latinLnBrk="0" hangingPunct="1">
              <a:spcBef>
                <a:spcPct val="0"/>
              </a:spcBef>
              <a:buNone/>
              <a:defRPr lang="en-US" sz="4000" b="1" kern="1200" dirty="0">
                <a:solidFill>
                  <a:schemeClr val="bg1">
                    <a:lumMod val="95000"/>
                  </a:schemeClr>
                </a:solidFill>
                <a:latin typeface="+mj-lt"/>
                <a:ea typeface="+mj-ea"/>
                <a:cs typeface="+mj-cs"/>
              </a:defRPr>
            </a:lvl1pPr>
          </a:lstStyle>
          <a:p>
            <a:r>
              <a:rPr lang="en-US" dirty="0" smtClean="0"/>
              <a:t>Click to edit Master title style</a:t>
            </a:r>
            <a:endParaRPr lang="en-US" dirty="0"/>
          </a:p>
        </p:txBody>
      </p:sp>
      <p:sp>
        <p:nvSpPr>
          <p:cNvPr id="8" name="Text Placeholder 10"/>
          <p:cNvSpPr>
            <a:spLocks noGrp="1"/>
          </p:cNvSpPr>
          <p:nvPr>
            <p:ph type="body" sz="quarter" idx="13"/>
          </p:nvPr>
        </p:nvSpPr>
        <p:spPr>
          <a:xfrm>
            <a:off x="762000" y="685800"/>
            <a:ext cx="7620000" cy="342900"/>
          </a:xfrm>
        </p:spPr>
        <p:txBody>
          <a:bodyPr>
            <a:normAutofit/>
          </a:bodyPr>
          <a:lstStyle>
            <a:lvl1pPr algn="ctr">
              <a:buFontTx/>
              <a:buNone/>
              <a:defRPr sz="2000">
                <a:solidFill>
                  <a:schemeClr val="tx1">
                    <a:lumMod val="95000"/>
                    <a:lumOff val="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155530730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Copyright 2010</a:t>
            </a:r>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2743200" y="2514600"/>
            <a:ext cx="6324600" cy="628650"/>
          </a:xfrm>
        </p:spPr>
        <p:txBody>
          <a:bodyPr>
            <a:normAutofit/>
          </a:bodyPr>
          <a:lstStyle>
            <a:lvl1pPr marL="57150" indent="0">
              <a:buFontTx/>
              <a:buNone/>
              <a:defRPr sz="1800" baseline="0">
                <a:solidFill>
                  <a:schemeClr val="tx1">
                    <a:lumMod val="95000"/>
                    <a:lumOff val="5000"/>
                  </a:schemeClr>
                </a:solidFill>
              </a:defRPr>
            </a:lvl1pPr>
          </a:lstStyle>
          <a:p>
            <a:pPr lvl="0"/>
            <a:r>
              <a:rPr lang="en-US" dirty="0"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12" name="Text Placeholder 8"/>
          <p:cNvSpPr>
            <a:spLocks noGrp="1"/>
          </p:cNvSpPr>
          <p:nvPr>
            <p:ph type="body" sz="quarter" idx="16"/>
          </p:nvPr>
        </p:nvSpPr>
        <p:spPr>
          <a:xfrm>
            <a:off x="3048000" y="1257300"/>
            <a:ext cx="6324600" cy="628650"/>
          </a:xfrm>
        </p:spPr>
        <p:txBody>
          <a:bodyPr>
            <a:normAutofit/>
          </a:bodyPr>
          <a:lstStyle>
            <a:lvl1pPr marL="57150" indent="0">
              <a:buFontTx/>
              <a:buNone/>
              <a:defRPr sz="1800" baseline="0">
                <a:solidFill>
                  <a:schemeClr val="tx1">
                    <a:lumMod val="95000"/>
                    <a:lumOff val="5000"/>
                  </a:schemeClr>
                </a:solidFill>
              </a:defRPr>
            </a:lvl1pPr>
          </a:lstStyle>
          <a:p>
            <a:pPr lvl="0"/>
            <a:r>
              <a:rPr lang="en-US" dirty="0" smtClean="0"/>
              <a:t>Click to edit Master text styles</a:t>
            </a:r>
          </a:p>
        </p:txBody>
      </p:sp>
      <p:sp>
        <p:nvSpPr>
          <p:cNvPr id="14" name="Text Placeholder 8"/>
          <p:cNvSpPr>
            <a:spLocks noGrp="1"/>
          </p:cNvSpPr>
          <p:nvPr>
            <p:ph type="body" sz="quarter" idx="17"/>
          </p:nvPr>
        </p:nvSpPr>
        <p:spPr>
          <a:xfrm>
            <a:off x="2895600" y="1885950"/>
            <a:ext cx="6324600" cy="628650"/>
          </a:xfrm>
        </p:spPr>
        <p:txBody>
          <a:bodyPr>
            <a:normAutofit/>
          </a:bodyPr>
          <a:lstStyle>
            <a:lvl1pPr marL="57150" indent="0">
              <a:buFontTx/>
              <a:buNone/>
              <a:defRPr sz="1800" baseline="0">
                <a:solidFill>
                  <a:schemeClr val="tx1">
                    <a:lumMod val="95000"/>
                    <a:lumOff val="5000"/>
                  </a:schemeClr>
                </a:solidFill>
              </a:defRPr>
            </a:lvl1pPr>
          </a:lstStyle>
          <a:p>
            <a:pPr lvl="0"/>
            <a:r>
              <a:rPr lang="en-US" dirty="0" smtClean="0"/>
              <a:t>Click to edit Master text styles</a:t>
            </a:r>
          </a:p>
        </p:txBody>
      </p:sp>
      <p:sp>
        <p:nvSpPr>
          <p:cNvPr id="15" name="Text Placeholder 8"/>
          <p:cNvSpPr>
            <a:spLocks noGrp="1"/>
          </p:cNvSpPr>
          <p:nvPr>
            <p:ph type="body" sz="quarter" idx="18"/>
          </p:nvPr>
        </p:nvSpPr>
        <p:spPr>
          <a:xfrm>
            <a:off x="2590800" y="3143250"/>
            <a:ext cx="6324600" cy="628650"/>
          </a:xfrm>
        </p:spPr>
        <p:txBody>
          <a:bodyPr>
            <a:normAutofit/>
          </a:bodyPr>
          <a:lstStyle>
            <a:lvl1pPr marL="57150" indent="0">
              <a:buFontTx/>
              <a:buNone/>
              <a:defRPr sz="1800" baseline="0">
                <a:solidFill>
                  <a:schemeClr val="tx1">
                    <a:lumMod val="95000"/>
                    <a:lumOff val="5000"/>
                  </a:schemeClr>
                </a:solidFill>
              </a:defRPr>
            </a:lvl1pPr>
          </a:lstStyle>
          <a:p>
            <a:pPr lvl="0"/>
            <a:r>
              <a:rPr lang="en-US" dirty="0" smtClean="0"/>
              <a:t>Click to edit Master text styles</a:t>
            </a:r>
          </a:p>
        </p:txBody>
      </p:sp>
      <p:sp>
        <p:nvSpPr>
          <p:cNvPr id="16" name="Text Placeholder 8"/>
          <p:cNvSpPr>
            <a:spLocks noGrp="1"/>
          </p:cNvSpPr>
          <p:nvPr>
            <p:ph type="body" sz="quarter" idx="19"/>
          </p:nvPr>
        </p:nvSpPr>
        <p:spPr>
          <a:xfrm>
            <a:off x="2438400" y="3771900"/>
            <a:ext cx="6324600" cy="628650"/>
          </a:xfrm>
        </p:spPr>
        <p:txBody>
          <a:bodyPr>
            <a:normAutofit/>
          </a:bodyPr>
          <a:lstStyle>
            <a:lvl1pPr marL="57150" indent="0">
              <a:buFontTx/>
              <a:buNone/>
              <a:defRPr sz="1800" baseline="0">
                <a:solidFill>
                  <a:schemeClr val="tx1">
                    <a:lumMod val="95000"/>
                    <a:lumOff val="5000"/>
                  </a:schemeClr>
                </a:solidFill>
              </a:defRPr>
            </a:lvl1pPr>
          </a:lstStyle>
          <a:p>
            <a:pPr lvl="0"/>
            <a:r>
              <a:rPr lang="en-US" dirty="0" smtClean="0"/>
              <a:t>Click to edit Master text styles</a:t>
            </a:r>
          </a:p>
        </p:txBody>
      </p:sp>
      <p:sp>
        <p:nvSpPr>
          <p:cNvPr id="13" name="Text Placeholder 10"/>
          <p:cNvSpPr>
            <a:spLocks noGrp="1"/>
          </p:cNvSpPr>
          <p:nvPr>
            <p:ph type="body" sz="quarter" idx="13"/>
          </p:nvPr>
        </p:nvSpPr>
        <p:spPr>
          <a:xfrm>
            <a:off x="457200" y="800100"/>
            <a:ext cx="7620000" cy="342900"/>
          </a:xfrm>
        </p:spPr>
        <p:txBody>
          <a:bodyPr>
            <a:normAutofit/>
          </a:bodyPr>
          <a:lstStyle>
            <a:lvl1pPr algn="ctr">
              <a:buFontTx/>
              <a:buNone/>
              <a:defRPr sz="2400"/>
            </a:lvl1pPr>
          </a:lstStyle>
          <a:p>
            <a:pPr lvl="0"/>
            <a:r>
              <a:rPr lang="en-US" dirty="0" smtClean="0"/>
              <a:t>Click to edit Master text styles</a:t>
            </a:r>
          </a:p>
        </p:txBody>
      </p:sp>
    </p:spTree>
    <p:extLst>
      <p:ext uri="{BB962C8B-B14F-4D97-AF65-F5344CB8AC3E}">
        <p14:creationId xmlns:p14="http://schemas.microsoft.com/office/powerpoint/2010/main" val="6860972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tatic Title and Content">
    <p:spTree>
      <p:nvGrpSpPr>
        <p:cNvPr id="1" name=""/>
        <p:cNvGrpSpPr/>
        <p:nvPr/>
      </p:nvGrpSpPr>
      <p:grpSpPr>
        <a:xfrm>
          <a:off x="0" y="0"/>
          <a:ext cx="0" cy="0"/>
          <a:chOff x="0" y="0"/>
          <a:chExt cx="0" cy="0"/>
        </a:xfrm>
      </p:grpSpPr>
      <p:pic>
        <p:nvPicPr>
          <p:cNvPr id="10" name="Picture 9"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36267E1-EE05-447D-A45C-D38AE0A4B69F}" type="datetime1">
              <a:rPr lang="en-US" smtClean="0"/>
              <a:pPr/>
              <a:t>2/1/2018</a:t>
            </a:fld>
            <a:endParaRPr lang="en-US"/>
          </a:p>
        </p:txBody>
      </p:sp>
      <p:sp>
        <p:nvSpPr>
          <p:cNvPr id="5" name="Footer Placeholder 4"/>
          <p:cNvSpPr>
            <a:spLocks noGrp="1"/>
          </p:cNvSpPr>
          <p:nvPr>
            <p:ph type="ftr" sz="quarter" idx="11"/>
          </p:nvPr>
        </p:nvSpPr>
        <p:spPr/>
        <p:txBody>
          <a:bodyPr/>
          <a:lstStyle/>
          <a:p>
            <a:r>
              <a:rPr lang="en-US" smtClean="0"/>
              <a:t>Copyright 2010</a:t>
            </a:r>
            <a:endParaRPr lang="en-US"/>
          </a:p>
        </p:txBody>
      </p:sp>
      <p:sp>
        <p:nvSpPr>
          <p:cNvPr id="6" name="Slide Number Placeholder 5"/>
          <p:cNvSpPr>
            <a:spLocks noGrp="1"/>
          </p:cNvSpPr>
          <p:nvPr>
            <p:ph type="sldNum" sz="quarter" idx="12"/>
          </p:nvPr>
        </p:nvSpPr>
        <p:spPr/>
        <p:txBody>
          <a:bodyPr/>
          <a:lstStyle/>
          <a:p>
            <a:fld id="{7D3D4356-750F-43A5-86F1-332F9B8C8A9C}" type="slidenum">
              <a:rPr lang="en-US" smtClean="0"/>
              <a:pPr/>
              <a:t>‹#›</a:t>
            </a:fld>
            <a:endParaRPr lang="en-US"/>
          </a:p>
        </p:txBody>
      </p:sp>
      <p:sp>
        <p:nvSpPr>
          <p:cNvPr id="2" name="Title 1"/>
          <p:cNvSpPr>
            <a:spLocks noGrp="1"/>
          </p:cNvSpPr>
          <p:nvPr>
            <p:ph type="title"/>
          </p:nvPr>
        </p:nvSpPr>
        <p:spPr>
          <a:xfrm>
            <a:off x="1828800" y="285750"/>
            <a:ext cx="7620000" cy="536972"/>
          </a:xfrm>
        </p:spPr>
        <p:txBody>
          <a:bodyPr>
            <a:normAutofit/>
          </a:bodyPr>
          <a:lstStyle>
            <a:lvl1pPr algn="l">
              <a:defRPr sz="3600">
                <a:solidFill>
                  <a:schemeClr val="bg1">
                    <a:lumMod val="9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222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9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1314451"/>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38200" y="189310"/>
            <a:ext cx="7772400" cy="1125140"/>
          </a:xfrm>
        </p:spPr>
        <p:txBody>
          <a:bodyPr anchor="b"/>
          <a:lstStyle>
            <a:lvl1pPr marL="0" indent="0">
              <a:buNone/>
              <a:defRPr sz="20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76B0D0E-9CFD-4115-B0AB-1DCFDCBD10FB}" type="datetime1">
              <a:rPr lang="en-US" smtClean="0"/>
              <a:pPr/>
              <a:t>2/1/2018</a:t>
            </a:fld>
            <a:endParaRPr lang="en-US"/>
          </a:p>
        </p:txBody>
      </p:sp>
      <p:sp>
        <p:nvSpPr>
          <p:cNvPr id="5" name="Footer Placeholder 4"/>
          <p:cNvSpPr>
            <a:spLocks noGrp="1"/>
          </p:cNvSpPr>
          <p:nvPr>
            <p:ph type="ftr" sz="quarter" idx="11"/>
          </p:nvPr>
        </p:nvSpPr>
        <p:spPr/>
        <p:txBody>
          <a:bodyPr/>
          <a:lstStyle/>
          <a:p>
            <a:r>
              <a:rPr lang="en-US" smtClean="0"/>
              <a:t>Copyright 2010</a:t>
            </a:r>
            <a:endParaRPr lang="en-US"/>
          </a:p>
        </p:txBody>
      </p:sp>
      <p:sp>
        <p:nvSpPr>
          <p:cNvPr id="6" name="Slide Number Placeholder 5"/>
          <p:cNvSpPr>
            <a:spLocks noGrp="1"/>
          </p:cNvSpPr>
          <p:nvPr>
            <p:ph type="sldNum" sz="quarter" idx="12"/>
          </p:nvPr>
        </p:nvSpPr>
        <p:spPr/>
        <p:txBody>
          <a:bodyPr/>
          <a:lstStyle/>
          <a:p>
            <a:fld id="{7D3D4356-750F-43A5-86F1-332F9B8C8A9C}" type="slidenum">
              <a:rPr lang="en-US" smtClean="0"/>
              <a:pPr/>
              <a:t>‹#›</a:t>
            </a:fld>
            <a:endParaRPr lang="en-US"/>
          </a:p>
        </p:txBody>
      </p:sp>
    </p:spTree>
    <p:extLst>
      <p:ext uri="{BB962C8B-B14F-4D97-AF65-F5344CB8AC3E}">
        <p14:creationId xmlns:p14="http://schemas.microsoft.com/office/powerpoint/2010/main" val="39815428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234678"/>
            <a:ext cx="3581400" cy="3737372"/>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0600" y="857251"/>
            <a:ext cx="3581400" cy="3737372"/>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4CC09EF2-5E29-4769-A060-B019910F893F}" type="datetime1">
              <a:rPr lang="en-US" smtClean="0"/>
              <a:pPr/>
              <a:t>2/1/2018</a:t>
            </a:fld>
            <a:endParaRPr lang="en-US"/>
          </a:p>
        </p:txBody>
      </p:sp>
      <p:sp>
        <p:nvSpPr>
          <p:cNvPr id="6" name="Footer Placeholder 5"/>
          <p:cNvSpPr>
            <a:spLocks noGrp="1"/>
          </p:cNvSpPr>
          <p:nvPr>
            <p:ph type="ftr" sz="quarter" idx="11"/>
          </p:nvPr>
        </p:nvSpPr>
        <p:spPr/>
        <p:txBody>
          <a:bodyPr/>
          <a:lstStyle/>
          <a:p>
            <a:r>
              <a:rPr lang="en-US" smtClean="0"/>
              <a:t>Copyright 2010</a:t>
            </a:r>
            <a:endParaRPr lang="en-US"/>
          </a:p>
        </p:txBody>
      </p:sp>
      <p:sp>
        <p:nvSpPr>
          <p:cNvPr id="7" name="Slide Number Placeholder 6"/>
          <p:cNvSpPr>
            <a:spLocks noGrp="1"/>
          </p:cNvSpPr>
          <p:nvPr>
            <p:ph type="sldNum" sz="quarter" idx="12"/>
          </p:nvPr>
        </p:nvSpPr>
        <p:spPr/>
        <p:txBody>
          <a:bodyPr/>
          <a:lstStyle/>
          <a:p>
            <a:fld id="{7D3D4356-750F-43A5-86F1-332F9B8C8A9C}" type="slidenum">
              <a:rPr lang="en-US" smtClean="0"/>
              <a:pPr/>
              <a:t>‹#›</a:t>
            </a:fld>
            <a:endParaRPr lang="en-US"/>
          </a:p>
        </p:txBody>
      </p:sp>
    </p:spTree>
    <p:extLst>
      <p:ext uri="{BB962C8B-B14F-4D97-AF65-F5344CB8AC3E}">
        <p14:creationId xmlns:p14="http://schemas.microsoft.com/office/powerpoint/2010/main" val="27501841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7150"/>
            <a:ext cx="7620000" cy="53697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5175" y="742950"/>
            <a:ext cx="3654425" cy="479822"/>
          </a:xfrm>
        </p:spPr>
        <p:txBody>
          <a:bodyPr anchor="b">
            <a:normAutofit/>
          </a:bodyPr>
          <a:lstStyle>
            <a:lvl1pPr marL="0" indent="0">
              <a:buNone/>
              <a:defRPr sz="2000" b="1">
                <a:solidFill>
                  <a:schemeClr val="accent5">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62000" y="1463278"/>
            <a:ext cx="3654425" cy="3394472"/>
          </a:xfrm>
        </p:spPr>
        <p:txBody>
          <a:bodyPr>
            <a:normAutofit/>
          </a:bodyPr>
          <a:lstStyle>
            <a:lvl1pPr>
              <a:defRPr sz="1800">
                <a:solidFill>
                  <a:schemeClr val="tx1">
                    <a:lumMod val="95000"/>
                    <a:lumOff val="5000"/>
                  </a:schemeClr>
                </a:solidFill>
              </a:defRPr>
            </a:lvl1pPr>
            <a:lvl2pPr>
              <a:defRPr sz="1800">
                <a:solidFill>
                  <a:schemeClr val="tx1">
                    <a:lumMod val="95000"/>
                    <a:lumOff val="5000"/>
                  </a:schemeClr>
                </a:solidFill>
              </a:defRPr>
            </a:lvl2pPr>
            <a:lvl3pPr>
              <a:defRPr sz="1800">
                <a:solidFill>
                  <a:schemeClr val="tx1">
                    <a:lumMod val="95000"/>
                    <a:lumOff val="5000"/>
                  </a:schemeClr>
                </a:solidFill>
              </a:defRPr>
            </a:lvl3pPr>
            <a:lvl4pPr>
              <a:defRPr sz="1800">
                <a:solidFill>
                  <a:schemeClr val="tx1">
                    <a:lumMod val="95000"/>
                    <a:lumOff val="5000"/>
                  </a:schemeClr>
                </a:solidFill>
              </a:defRPr>
            </a:lvl4pPr>
            <a:lvl5pPr>
              <a:defRPr sz="1800">
                <a:solidFill>
                  <a:schemeClr val="tx1">
                    <a:lumMod val="95000"/>
                    <a:lumOff val="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7575" y="742950"/>
            <a:ext cx="3654426" cy="479822"/>
          </a:xfrm>
        </p:spPr>
        <p:txBody>
          <a:bodyPr anchor="b">
            <a:noAutofit/>
          </a:bodyPr>
          <a:lstStyle>
            <a:lvl1pPr marL="0" indent="0">
              <a:buNone/>
              <a:defRPr sz="2000" b="1">
                <a:solidFill>
                  <a:schemeClr val="accent5">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400" y="1463278"/>
            <a:ext cx="3654426" cy="3394472"/>
          </a:xfrm>
        </p:spPr>
        <p:txBody>
          <a:bodyPr>
            <a:normAutofit/>
          </a:bodyPr>
          <a:lstStyle>
            <a:lvl1pPr>
              <a:defRPr sz="1800">
                <a:solidFill>
                  <a:schemeClr val="tx1">
                    <a:lumMod val="95000"/>
                    <a:lumOff val="5000"/>
                  </a:schemeClr>
                </a:solidFill>
              </a:defRPr>
            </a:lvl1pPr>
            <a:lvl2pPr>
              <a:defRPr sz="1800">
                <a:solidFill>
                  <a:schemeClr val="tx1">
                    <a:lumMod val="95000"/>
                    <a:lumOff val="5000"/>
                  </a:schemeClr>
                </a:solidFill>
              </a:defRPr>
            </a:lvl2pPr>
            <a:lvl3pPr>
              <a:defRPr sz="1800">
                <a:solidFill>
                  <a:schemeClr val="tx1">
                    <a:lumMod val="95000"/>
                    <a:lumOff val="5000"/>
                  </a:schemeClr>
                </a:solidFill>
              </a:defRPr>
            </a:lvl3pPr>
            <a:lvl4pPr>
              <a:defRPr sz="1800">
                <a:solidFill>
                  <a:schemeClr val="tx1">
                    <a:lumMod val="95000"/>
                    <a:lumOff val="5000"/>
                  </a:schemeClr>
                </a:solidFill>
              </a:defRPr>
            </a:lvl4pPr>
            <a:lvl5pPr>
              <a:defRPr sz="1800">
                <a:solidFill>
                  <a:schemeClr val="tx1">
                    <a:lumMod val="95000"/>
                    <a:lumOff val="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FFB38279-0ADA-485D-AE0E-2787154B3523}" type="datetime1">
              <a:rPr lang="en-US" smtClean="0"/>
              <a:pPr/>
              <a:t>2/1/2018</a:t>
            </a:fld>
            <a:endParaRPr lang="en-US"/>
          </a:p>
        </p:txBody>
      </p:sp>
      <p:sp>
        <p:nvSpPr>
          <p:cNvPr id="8" name="Footer Placeholder 7"/>
          <p:cNvSpPr>
            <a:spLocks noGrp="1"/>
          </p:cNvSpPr>
          <p:nvPr>
            <p:ph type="ftr" sz="quarter" idx="11"/>
          </p:nvPr>
        </p:nvSpPr>
        <p:spPr/>
        <p:txBody>
          <a:bodyPr/>
          <a:lstStyle/>
          <a:p>
            <a:r>
              <a:rPr lang="en-US" smtClean="0"/>
              <a:t>Copyright 2010</a:t>
            </a:r>
            <a:endParaRPr lang="en-US"/>
          </a:p>
        </p:txBody>
      </p:sp>
      <p:sp>
        <p:nvSpPr>
          <p:cNvPr id="9" name="Slide Number Placeholder 8"/>
          <p:cNvSpPr>
            <a:spLocks noGrp="1"/>
          </p:cNvSpPr>
          <p:nvPr>
            <p:ph type="sldNum" sz="quarter" idx="12"/>
          </p:nvPr>
        </p:nvSpPr>
        <p:spPr/>
        <p:txBody>
          <a:bodyPr/>
          <a:lstStyle/>
          <a:p>
            <a:fld id="{7D3D4356-750F-43A5-86F1-332F9B8C8A9C}" type="slidenum">
              <a:rPr lang="en-US" smtClean="0"/>
              <a:pPr/>
              <a:t>‹#›</a:t>
            </a:fld>
            <a:endParaRPr lang="en-US"/>
          </a:p>
        </p:txBody>
      </p:sp>
    </p:spTree>
    <p:extLst>
      <p:ext uri="{BB962C8B-B14F-4D97-AF65-F5344CB8AC3E}">
        <p14:creationId xmlns:p14="http://schemas.microsoft.com/office/powerpoint/2010/main" val="6464713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DD68DD-14AD-4824-9EBB-425788E5D288}" type="datetime1">
              <a:rPr lang="en-US" smtClean="0"/>
              <a:pPr/>
              <a:t>2/1/2018</a:t>
            </a:fld>
            <a:endParaRPr lang="en-US"/>
          </a:p>
        </p:txBody>
      </p:sp>
      <p:sp>
        <p:nvSpPr>
          <p:cNvPr id="4" name="Footer Placeholder 3"/>
          <p:cNvSpPr>
            <a:spLocks noGrp="1"/>
          </p:cNvSpPr>
          <p:nvPr>
            <p:ph type="ftr" sz="quarter" idx="11"/>
          </p:nvPr>
        </p:nvSpPr>
        <p:spPr/>
        <p:txBody>
          <a:bodyPr/>
          <a:lstStyle/>
          <a:p>
            <a:r>
              <a:rPr lang="en-US" smtClean="0"/>
              <a:t>Copyright 2010</a:t>
            </a:r>
            <a:endParaRPr lang="en-US"/>
          </a:p>
        </p:txBody>
      </p:sp>
      <p:sp>
        <p:nvSpPr>
          <p:cNvPr id="5" name="Slide Number Placeholder 4"/>
          <p:cNvSpPr>
            <a:spLocks noGrp="1"/>
          </p:cNvSpPr>
          <p:nvPr>
            <p:ph type="sldNum" sz="quarter" idx="12"/>
          </p:nvPr>
        </p:nvSpPr>
        <p:spPr/>
        <p:txBody>
          <a:bodyPr/>
          <a:lstStyle/>
          <a:p>
            <a:fld id="{7D3D4356-750F-43A5-86F1-332F9B8C8A9C}" type="slidenum">
              <a:rPr lang="en-US" smtClean="0"/>
              <a:pPr/>
              <a:t>‹#›</a:t>
            </a:fld>
            <a:endParaRPr lang="en-US"/>
          </a:p>
        </p:txBody>
      </p:sp>
    </p:spTree>
    <p:extLst>
      <p:ext uri="{BB962C8B-B14F-4D97-AF65-F5344CB8AC3E}">
        <p14:creationId xmlns:p14="http://schemas.microsoft.com/office/powerpoint/2010/main" val="31170052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AE3900-48A5-4639-B6B8-E4F0501E752E}" type="datetime1">
              <a:rPr lang="en-US" smtClean="0"/>
              <a:pPr/>
              <a:t>2/1/2018</a:t>
            </a:fld>
            <a:endParaRPr lang="en-US"/>
          </a:p>
        </p:txBody>
      </p:sp>
      <p:sp>
        <p:nvSpPr>
          <p:cNvPr id="3" name="Footer Placeholder 2"/>
          <p:cNvSpPr>
            <a:spLocks noGrp="1"/>
          </p:cNvSpPr>
          <p:nvPr>
            <p:ph type="ftr" sz="quarter" idx="11"/>
          </p:nvPr>
        </p:nvSpPr>
        <p:spPr/>
        <p:txBody>
          <a:bodyPr/>
          <a:lstStyle/>
          <a:p>
            <a:r>
              <a:rPr lang="en-US" smtClean="0"/>
              <a:t>Copyright 2010</a:t>
            </a:r>
            <a:endParaRPr lang="en-US"/>
          </a:p>
        </p:txBody>
      </p:sp>
      <p:sp>
        <p:nvSpPr>
          <p:cNvPr id="4" name="Slide Number Placeholder 3"/>
          <p:cNvSpPr>
            <a:spLocks noGrp="1"/>
          </p:cNvSpPr>
          <p:nvPr>
            <p:ph type="sldNum" sz="quarter" idx="12"/>
          </p:nvPr>
        </p:nvSpPr>
        <p:spPr/>
        <p:txBody>
          <a:bodyPr/>
          <a:lstStyle/>
          <a:p>
            <a:fld id="{7D3D4356-750F-43A5-86F1-332F9B8C8A9C}" type="slidenum">
              <a:rPr lang="en-US" smtClean="0"/>
              <a:pPr/>
              <a:t>‹#›</a:t>
            </a:fld>
            <a:endParaRPr lang="en-US"/>
          </a:p>
        </p:txBody>
      </p:sp>
    </p:spTree>
    <p:extLst>
      <p:ext uri="{BB962C8B-B14F-4D97-AF65-F5344CB8AC3E}">
        <p14:creationId xmlns:p14="http://schemas.microsoft.com/office/powerpoint/2010/main" val="23400623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image" Target="../media/image2.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1.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image" Target="../media/image4.png"/><Relationship Id="rId10" Type="http://schemas.openxmlformats.org/officeDocument/2006/relationships/slideLayout" Target="../slideLayouts/slideLayout26.xml"/><Relationship Id="rId19"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Picture 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Picture 7"/>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50000" y="114300"/>
            <a:ext cx="9144000" cy="5143500"/>
          </a:xfrm>
          <a:prstGeom prst="rect">
            <a:avLst/>
          </a:prstGeom>
        </p:spPr>
      </p:pic>
      <p:pic>
        <p:nvPicPr>
          <p:cNvPr id="10" name="Picture 9"/>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81000" y="1"/>
            <a:ext cx="2381250" cy="5143499"/>
          </a:xfrm>
          <a:prstGeom prst="rect">
            <a:avLst/>
          </a:prstGeom>
        </p:spPr>
      </p:pic>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Copyright 2010</a:t>
            </a:r>
            <a:endParaRPr lang="en-US" dirty="0"/>
          </a:p>
        </p:txBody>
      </p:sp>
      <p:sp>
        <p:nvSpPr>
          <p:cNvPr id="3" name="Text Placeholder 2"/>
          <p:cNvSpPr>
            <a:spLocks noGrp="1"/>
          </p:cNvSpPr>
          <p:nvPr>
            <p:ph type="body" idx="1"/>
          </p:nvPr>
        </p:nvSpPr>
        <p:spPr>
          <a:xfrm>
            <a:off x="2057400" y="1006078"/>
            <a:ext cx="7620000" cy="38516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5C73C5D-9F3A-4AC6-A907-7ACAD8718500}" type="datetime1">
              <a:rPr lang="en-US" smtClean="0"/>
              <a:pPr/>
              <a:t>2/1/2018</a:t>
            </a:fld>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bg1"/>
                </a:solidFill>
              </a:defRPr>
            </a:lvl1pPr>
          </a:lstStyle>
          <a:p>
            <a:fld id="{7D3D4356-750F-43A5-86F1-332F9B8C8A9C}" type="slidenum">
              <a:rPr lang="en-US" smtClean="0"/>
              <a:pPr/>
              <a:t>‹#›</a:t>
            </a:fld>
            <a:endParaRPr lang="en-US" dirty="0"/>
          </a:p>
        </p:txBody>
      </p:sp>
      <p:sp>
        <p:nvSpPr>
          <p:cNvPr id="2" name="Title Placeholder 1"/>
          <p:cNvSpPr>
            <a:spLocks noGrp="1"/>
          </p:cNvSpPr>
          <p:nvPr>
            <p:ph type="title"/>
          </p:nvPr>
        </p:nvSpPr>
        <p:spPr>
          <a:xfrm>
            <a:off x="1676400" y="411956"/>
            <a:ext cx="7620000" cy="53697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91989934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5" r:id="rId14"/>
    <p:sldLayoutId id="2147483666" r:id="rId15"/>
    <p:sldLayoutId id="2147483686" r:id="rId16"/>
  </p:sldLayoutIdLst>
  <p:timing>
    <p:tnLst>
      <p:par>
        <p:cTn id="1" dur="indefinite" restart="never" nodeType="tmRoot"/>
      </p:par>
    </p:tnLst>
  </p:timing>
  <p:hf hdr="0" dt="0"/>
  <p:txStyles>
    <p:titleStyle>
      <a:lvl1pPr algn="ctr" defTabSz="914400" rtl="0" eaLnBrk="1" latinLnBrk="0" hangingPunct="1">
        <a:spcBef>
          <a:spcPct val="0"/>
        </a:spcBef>
        <a:buNone/>
        <a:defRPr sz="4000" b="1" kern="1200" cap="none" spc="0">
          <a:ln w="12700">
            <a:solidFill>
              <a:schemeClr val="tx1">
                <a:lumMod val="95000"/>
                <a:lumOff val="5000"/>
              </a:schemeClr>
            </a:solidFill>
            <a:prstDash val="solid"/>
          </a:ln>
          <a:solidFill>
            <a:schemeClr val="bg1">
              <a:lumMod val="95000"/>
            </a:schemeClr>
          </a:solidFill>
          <a:effectLst>
            <a:outerShdw blurRad="41275" dist="20320" dir="1800000" algn="tl" rotWithShape="0">
              <a:srgbClr val="000000">
                <a:alpha val="40000"/>
              </a:srgbClr>
            </a:outerShdw>
          </a:effectLst>
          <a:latin typeface="+mj-lt"/>
          <a:ea typeface="+mj-ea"/>
          <a:cs typeface="+mj-cs"/>
        </a:defRPr>
      </a:lvl1pPr>
    </p:titleStyle>
    <p:bodyStyle>
      <a:lvl1pPr marL="0" indent="0" algn="l" defTabSz="914400" rtl="0" eaLnBrk="1" latinLnBrk="0" hangingPunct="1">
        <a:spcBef>
          <a:spcPct val="20000"/>
        </a:spcBef>
        <a:buFontTx/>
        <a:buNone/>
        <a:defRPr sz="2000" b="0" kern="1200" cap="none" spc="0">
          <a:ln>
            <a:noFill/>
          </a:ln>
          <a:solidFill>
            <a:schemeClr val="tx1">
              <a:lumMod val="95000"/>
              <a:lumOff val="5000"/>
            </a:schemeClr>
          </a:solidFill>
          <a:effectLst/>
          <a:latin typeface="+mn-lt"/>
          <a:ea typeface="+mn-ea"/>
          <a:cs typeface="+mn-cs"/>
        </a:defRPr>
      </a:lvl1pPr>
      <a:lvl2pPr marL="0" indent="0" algn="l" defTabSz="914400" rtl="0" eaLnBrk="1" latinLnBrk="0" hangingPunct="1">
        <a:spcBef>
          <a:spcPct val="20000"/>
        </a:spcBef>
        <a:buFontTx/>
        <a:buNone/>
        <a:defRPr sz="2000" b="0" kern="1200" cap="none" spc="0">
          <a:ln>
            <a:noFill/>
          </a:ln>
          <a:solidFill>
            <a:schemeClr val="tx1">
              <a:lumMod val="95000"/>
              <a:lumOff val="5000"/>
            </a:schemeClr>
          </a:solidFill>
          <a:effectLst/>
          <a:latin typeface="+mn-lt"/>
          <a:ea typeface="+mn-ea"/>
          <a:cs typeface="+mn-cs"/>
        </a:defRPr>
      </a:lvl2pPr>
      <a:lvl3pPr marL="0" indent="0" algn="l" defTabSz="914400" rtl="0" eaLnBrk="1" latinLnBrk="0" hangingPunct="1">
        <a:spcBef>
          <a:spcPct val="20000"/>
        </a:spcBef>
        <a:buFontTx/>
        <a:buNone/>
        <a:defRPr sz="2000" b="0" kern="1200" cap="none" spc="0">
          <a:ln>
            <a:noFill/>
          </a:ln>
          <a:solidFill>
            <a:schemeClr val="tx1">
              <a:lumMod val="95000"/>
              <a:lumOff val="5000"/>
            </a:schemeClr>
          </a:solidFill>
          <a:effectLst/>
          <a:latin typeface="+mn-lt"/>
          <a:ea typeface="+mn-ea"/>
          <a:cs typeface="+mn-cs"/>
        </a:defRPr>
      </a:lvl3pPr>
      <a:lvl4pPr marL="0" indent="0" algn="l" defTabSz="914400" rtl="0" eaLnBrk="1" latinLnBrk="0" hangingPunct="1">
        <a:spcBef>
          <a:spcPct val="20000"/>
        </a:spcBef>
        <a:buFontTx/>
        <a:buNone/>
        <a:defRPr sz="2000" b="0" kern="1200" cap="none" spc="0">
          <a:ln>
            <a:noFill/>
          </a:ln>
          <a:solidFill>
            <a:schemeClr val="tx1">
              <a:lumMod val="95000"/>
              <a:lumOff val="5000"/>
            </a:schemeClr>
          </a:solidFill>
          <a:effectLst/>
          <a:latin typeface="+mn-lt"/>
          <a:ea typeface="+mn-ea"/>
          <a:cs typeface="+mn-cs"/>
        </a:defRPr>
      </a:lvl4pPr>
      <a:lvl5pPr marL="0" indent="0" algn="l" defTabSz="914400" rtl="0" eaLnBrk="1" latinLnBrk="0" hangingPunct="1">
        <a:spcBef>
          <a:spcPct val="20000"/>
        </a:spcBef>
        <a:buFontTx/>
        <a:buNone/>
        <a:defRPr sz="2000" b="0" kern="1200" cap="none" spc="0">
          <a:ln>
            <a:noFill/>
          </a:ln>
          <a:solidFill>
            <a:schemeClr val="tx1">
              <a:lumMod val="95000"/>
              <a:lumOff val="5000"/>
            </a:schemeClr>
          </a:solidFill>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Picture 6"/>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Picture 7"/>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50000" y="114300"/>
            <a:ext cx="9144000" cy="5143500"/>
          </a:xfrm>
          <a:prstGeom prst="rect">
            <a:avLst/>
          </a:prstGeom>
        </p:spPr>
      </p:pic>
      <p:pic>
        <p:nvPicPr>
          <p:cNvPr id="10" name="Picture 9"/>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914400" y="1"/>
            <a:ext cx="2914650" cy="5143499"/>
          </a:xfrm>
          <a:prstGeom prst="rect">
            <a:avLst/>
          </a:prstGeom>
        </p:spPr>
      </p:pic>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Copyright 2010</a:t>
            </a:r>
            <a:endParaRPr lang="en-US" dirty="0"/>
          </a:p>
        </p:txBody>
      </p:sp>
      <p:sp>
        <p:nvSpPr>
          <p:cNvPr id="3" name="Text Placeholder 2"/>
          <p:cNvSpPr>
            <a:spLocks noGrp="1"/>
          </p:cNvSpPr>
          <p:nvPr>
            <p:ph type="body" idx="1"/>
          </p:nvPr>
        </p:nvSpPr>
        <p:spPr>
          <a:xfrm>
            <a:off x="2057400" y="1006078"/>
            <a:ext cx="7620000" cy="38516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46C6496-D531-4054-B677-44C1578738A3}" type="datetime1">
              <a:rPr lang="en-US" smtClean="0"/>
              <a:pPr/>
              <a:t>2/1/2018</a:t>
            </a:fld>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bg1"/>
                </a:solidFill>
              </a:defRPr>
            </a:lvl1pPr>
          </a:lstStyle>
          <a:p>
            <a:fld id="{7D3D4356-750F-43A5-86F1-332F9B8C8A9C}" type="slidenum">
              <a:rPr lang="en-US" smtClean="0"/>
              <a:pPr/>
              <a:t>‹#›</a:t>
            </a:fld>
            <a:endParaRPr lang="en-US" dirty="0"/>
          </a:p>
        </p:txBody>
      </p:sp>
      <p:sp>
        <p:nvSpPr>
          <p:cNvPr id="2" name="Title Placeholder 1"/>
          <p:cNvSpPr>
            <a:spLocks noGrp="1"/>
          </p:cNvSpPr>
          <p:nvPr>
            <p:ph type="title"/>
          </p:nvPr>
        </p:nvSpPr>
        <p:spPr>
          <a:xfrm>
            <a:off x="1676400" y="411956"/>
            <a:ext cx="7620000" cy="53697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91989934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cap="none" spc="0">
          <a:ln w="12700">
            <a:solidFill>
              <a:schemeClr val="tx1">
                <a:lumMod val="95000"/>
                <a:lumOff val="5000"/>
              </a:schemeClr>
            </a:solidFill>
            <a:prstDash val="solid"/>
          </a:ln>
          <a:solidFill>
            <a:schemeClr val="bg1">
              <a:lumMod val="95000"/>
            </a:schemeClr>
          </a:solidFill>
          <a:effectLst>
            <a:outerShdw blurRad="41275" dist="20320" dir="1800000" algn="tl" rotWithShape="0">
              <a:srgbClr val="000000">
                <a:alpha val="40000"/>
              </a:srgbClr>
            </a:outerShdw>
          </a:effectLst>
          <a:latin typeface="+mj-lt"/>
          <a:ea typeface="+mj-ea"/>
          <a:cs typeface="+mj-cs"/>
        </a:defRPr>
      </a:lvl1pPr>
    </p:titleStyle>
    <p:bodyStyle>
      <a:lvl1pPr marL="0" indent="0" algn="l" defTabSz="914400" rtl="0" eaLnBrk="1" latinLnBrk="0" hangingPunct="1">
        <a:spcBef>
          <a:spcPct val="20000"/>
        </a:spcBef>
        <a:buFontTx/>
        <a:buNone/>
        <a:defRPr sz="2000" b="0" kern="1200" cap="none" spc="0">
          <a:ln>
            <a:noFill/>
          </a:ln>
          <a:solidFill>
            <a:schemeClr val="tx1">
              <a:lumMod val="95000"/>
              <a:lumOff val="5000"/>
            </a:schemeClr>
          </a:solidFill>
          <a:effectLst/>
          <a:latin typeface="+mn-lt"/>
          <a:ea typeface="+mn-ea"/>
          <a:cs typeface="+mn-cs"/>
        </a:defRPr>
      </a:lvl1pPr>
      <a:lvl2pPr marL="0" indent="0" algn="l" defTabSz="914400" rtl="0" eaLnBrk="1" latinLnBrk="0" hangingPunct="1">
        <a:spcBef>
          <a:spcPct val="20000"/>
        </a:spcBef>
        <a:buFontTx/>
        <a:buNone/>
        <a:defRPr sz="2000" b="0" kern="1200" cap="none" spc="0">
          <a:ln>
            <a:noFill/>
          </a:ln>
          <a:solidFill>
            <a:schemeClr val="tx1">
              <a:lumMod val="95000"/>
              <a:lumOff val="5000"/>
            </a:schemeClr>
          </a:solidFill>
          <a:effectLst/>
          <a:latin typeface="+mn-lt"/>
          <a:ea typeface="+mn-ea"/>
          <a:cs typeface="+mn-cs"/>
        </a:defRPr>
      </a:lvl2pPr>
      <a:lvl3pPr marL="0" indent="0" algn="l" defTabSz="914400" rtl="0" eaLnBrk="1" latinLnBrk="0" hangingPunct="1">
        <a:spcBef>
          <a:spcPct val="20000"/>
        </a:spcBef>
        <a:buFontTx/>
        <a:buNone/>
        <a:defRPr sz="2000" b="0" kern="1200" cap="none" spc="0">
          <a:ln>
            <a:noFill/>
          </a:ln>
          <a:solidFill>
            <a:schemeClr val="tx1">
              <a:lumMod val="95000"/>
              <a:lumOff val="5000"/>
            </a:schemeClr>
          </a:solidFill>
          <a:effectLst/>
          <a:latin typeface="+mn-lt"/>
          <a:ea typeface="+mn-ea"/>
          <a:cs typeface="+mn-cs"/>
        </a:defRPr>
      </a:lvl3pPr>
      <a:lvl4pPr marL="0" indent="0" algn="l" defTabSz="914400" rtl="0" eaLnBrk="1" latinLnBrk="0" hangingPunct="1">
        <a:spcBef>
          <a:spcPct val="20000"/>
        </a:spcBef>
        <a:buFontTx/>
        <a:buNone/>
        <a:defRPr sz="2000" b="0" kern="1200" cap="none" spc="0">
          <a:ln>
            <a:noFill/>
          </a:ln>
          <a:solidFill>
            <a:schemeClr val="tx1">
              <a:lumMod val="95000"/>
              <a:lumOff val="5000"/>
            </a:schemeClr>
          </a:solidFill>
          <a:effectLst/>
          <a:latin typeface="+mn-lt"/>
          <a:ea typeface="+mn-ea"/>
          <a:cs typeface="+mn-cs"/>
        </a:defRPr>
      </a:lvl4pPr>
      <a:lvl5pPr marL="0" indent="0" algn="l" defTabSz="914400" rtl="0" eaLnBrk="1" latinLnBrk="0" hangingPunct="1">
        <a:spcBef>
          <a:spcPct val="20000"/>
        </a:spcBef>
        <a:buFontTx/>
        <a:buNone/>
        <a:defRPr sz="2000" b="0" kern="1200" cap="none" spc="0">
          <a:ln>
            <a:noFill/>
          </a:ln>
          <a:solidFill>
            <a:schemeClr val="tx1">
              <a:lumMod val="95000"/>
              <a:lumOff val="5000"/>
            </a:schemeClr>
          </a:solidFill>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5shykyfmb28&amp;feature=youtu.be"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hyperlink" Target="http://www.therightquestion.org/" TargetMode="External"/><Relationship Id="rId2" Type="http://schemas.openxmlformats.org/officeDocument/2006/relationships/notesSlide" Target="../notesSlides/notesSlide23.xml"/><Relationship Id="rId1" Type="http://schemas.openxmlformats.org/officeDocument/2006/relationships/slideLayout" Target="../slideLayouts/slideLayout16.xml"/><Relationship Id="rId5" Type="http://schemas.openxmlformats.org/officeDocument/2006/relationships/image" Target="../media/image28.jpg"/><Relationship Id="rId4" Type="http://schemas.openxmlformats.org/officeDocument/2006/relationships/hyperlink" Target="https://www.youtube.com/watch?v=_JdczdsYBNA"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uhiCFdWeQfA"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553200" y="2724150"/>
            <a:ext cx="2298285" cy="919314"/>
          </a:xfrm>
          <a:prstGeom prst="rect">
            <a:avLst/>
          </a:prstGeom>
        </p:spPr>
      </p:pic>
      <p:sp>
        <p:nvSpPr>
          <p:cNvPr id="3" name="Subtitle 2"/>
          <p:cNvSpPr>
            <a:spLocks noGrp="1"/>
          </p:cNvSpPr>
          <p:nvPr>
            <p:ph type="subTitle" idx="1"/>
          </p:nvPr>
        </p:nvSpPr>
        <p:spPr>
          <a:xfrm>
            <a:off x="5486400" y="3829050"/>
            <a:ext cx="3581400" cy="1314450"/>
          </a:xfrm>
        </p:spPr>
        <p:txBody>
          <a:bodyPr/>
          <a:lstStyle/>
          <a:p>
            <a:r>
              <a:rPr lang="en-US" dirty="0"/>
              <a:t>Kelly Barber</a:t>
            </a:r>
          </a:p>
          <a:p>
            <a:r>
              <a:rPr lang="en-US" dirty="0"/>
              <a:t>WCSD STEM Coordinator</a:t>
            </a:r>
          </a:p>
          <a:p>
            <a:r>
              <a:rPr lang="en-US" b="1" dirty="0">
                <a:solidFill>
                  <a:srgbClr val="0070C0"/>
                </a:solidFill>
              </a:rPr>
              <a:t>kbarber@washoeschools.net</a:t>
            </a:r>
          </a:p>
        </p:txBody>
      </p:sp>
      <p:sp>
        <p:nvSpPr>
          <p:cNvPr id="2" name="Title 1"/>
          <p:cNvSpPr>
            <a:spLocks noGrp="1"/>
          </p:cNvSpPr>
          <p:nvPr>
            <p:ph type="ctrTitle"/>
          </p:nvPr>
        </p:nvSpPr>
        <p:spPr>
          <a:xfrm>
            <a:off x="152400" y="209550"/>
            <a:ext cx="8915400" cy="1492362"/>
          </a:xfrm>
        </p:spPr>
        <p:txBody>
          <a:bodyPr>
            <a:noAutofit/>
          </a:bodyPr>
          <a:lstStyle/>
          <a:p>
            <a:pPr algn="ctr"/>
            <a:r>
              <a:rPr lang="en-US" sz="4000" dirty="0"/>
              <a:t>Teaching Students to Ask Effective Questions Using the QFT</a:t>
            </a:r>
          </a:p>
        </p:txBody>
      </p:sp>
      <p:pic>
        <p:nvPicPr>
          <p:cNvPr id="7" name="Picture 6" descr="logo3.png"/>
          <p:cNvPicPr>
            <a:picLocks noChangeAspect="1"/>
          </p:cNvPicPr>
          <p:nvPr/>
        </p:nvPicPr>
        <p:blipFill>
          <a:blip r:embed="rId3"/>
          <a:stretch>
            <a:fillRect/>
          </a:stretch>
        </p:blipFill>
        <p:spPr>
          <a:xfrm>
            <a:off x="-25400" y="3943350"/>
            <a:ext cx="1650616" cy="1085731"/>
          </a:xfrm>
          <a:prstGeom prst="rect">
            <a:avLst/>
          </a:prstGeom>
        </p:spPr>
      </p:pic>
    </p:spTree>
    <p:extLst>
      <p:ext uri="{BB962C8B-B14F-4D97-AF65-F5344CB8AC3E}">
        <p14:creationId xmlns:p14="http://schemas.microsoft.com/office/powerpoint/2010/main" val="2948994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057401" y="697572"/>
            <a:ext cx="6869430" cy="273978"/>
          </a:xfrm>
        </p:spPr>
        <p:txBody>
          <a:bodyPr>
            <a:noAutofit/>
          </a:bodyPr>
          <a:lstStyle/>
          <a:p>
            <a:r>
              <a:rPr lang="en-US" sz="3200" dirty="0"/>
              <a:t>WHAT IS THE QUESTION FORMULATION TECHNIQUE™?</a:t>
            </a:r>
          </a:p>
        </p:txBody>
      </p:sp>
      <p:sp>
        <p:nvSpPr>
          <p:cNvPr id="8" name="TextBox 7"/>
          <p:cNvSpPr txBox="1"/>
          <p:nvPr/>
        </p:nvSpPr>
        <p:spPr>
          <a:xfrm>
            <a:off x="1905001" y="1133817"/>
            <a:ext cx="6400800" cy="3416320"/>
          </a:xfrm>
          <a:prstGeom prst="rect">
            <a:avLst/>
          </a:prstGeom>
          <a:noFill/>
        </p:spPr>
        <p:txBody>
          <a:bodyPr wrap="square" rtlCol="0">
            <a:spAutoFit/>
          </a:bodyPr>
          <a:lstStyle/>
          <a:p>
            <a:r>
              <a:rPr lang="en-US" sz="2400" dirty="0">
                <a:latin typeface="Arial"/>
                <a:cs typeface="Arial"/>
              </a:rPr>
              <a:t>The Question Formulation Technique (QFT)  is a simple, but rigorous, step-by-step process designed to help students produce, improve and strategize on how to use their questions. </a:t>
            </a:r>
          </a:p>
          <a:p>
            <a:endParaRPr lang="en-US" sz="2400" dirty="0">
              <a:latin typeface="Arial"/>
              <a:cs typeface="Arial"/>
            </a:endParaRPr>
          </a:p>
          <a:p>
            <a:r>
              <a:rPr lang="en-US" sz="2400" dirty="0">
                <a:latin typeface="Arial"/>
                <a:cs typeface="Arial"/>
              </a:rPr>
              <a:t>The </a:t>
            </a:r>
            <a:r>
              <a:rPr lang="en-US" sz="2400" b="1" dirty="0">
                <a:solidFill>
                  <a:schemeClr val="accent2"/>
                </a:solidFill>
                <a:effectLst>
                  <a:outerShdw blurRad="38100" dist="38100" dir="2700000" algn="tl">
                    <a:srgbClr val="000000">
                      <a:alpha val="43137"/>
                    </a:srgbClr>
                  </a:outerShdw>
                </a:effectLst>
                <a:latin typeface="Futura Condensed"/>
                <a:cs typeface="Arial"/>
              </a:rPr>
              <a:t>QFT</a:t>
            </a:r>
            <a:r>
              <a:rPr lang="en-US" sz="2400" dirty="0">
                <a:latin typeface="Arial"/>
                <a:cs typeface="Arial"/>
              </a:rPr>
              <a:t> allows students to practice three thinking abilities in one process:  divergent, convergent and metacognitive thinking. </a:t>
            </a:r>
          </a:p>
        </p:txBody>
      </p:sp>
      <p:sp>
        <p:nvSpPr>
          <p:cNvPr id="6" name="Footer Placeholder 5"/>
          <p:cNvSpPr>
            <a:spLocks noGrp="1"/>
          </p:cNvSpPr>
          <p:nvPr>
            <p:ph type="ftr" sz="quarter" idx="11"/>
          </p:nvPr>
        </p:nvSpPr>
        <p:spPr>
          <a:xfrm>
            <a:off x="5840730" y="4681255"/>
            <a:ext cx="3086100" cy="273844"/>
          </a:xfrm>
        </p:spPr>
        <p:txBody>
          <a:bodyPr/>
          <a:lstStyle/>
          <a:p>
            <a:pPr algn="ctr"/>
            <a:r>
              <a:rPr lang="en-US" sz="1800" dirty="0" err="1"/>
              <a:t>www.rightquestion.org</a:t>
            </a:r>
            <a:r>
              <a:rPr lang="en-US" sz="1800" dirty="0"/>
              <a:t> </a:t>
            </a:r>
          </a:p>
        </p:txBody>
      </p:sp>
    </p:spTree>
    <p:extLst>
      <p:ext uri="{BB962C8B-B14F-4D97-AF65-F5344CB8AC3E}">
        <p14:creationId xmlns:p14="http://schemas.microsoft.com/office/powerpoint/2010/main" val="3005477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0" y="699373"/>
            <a:ext cx="7620000" cy="536972"/>
          </a:xfrm>
        </p:spPr>
        <p:txBody>
          <a:bodyPr>
            <a:normAutofit fontScale="90000"/>
          </a:bodyPr>
          <a:lstStyle/>
          <a:p>
            <a:pPr algn="ctr"/>
            <a:r>
              <a:rPr lang="en-US" sz="4000" dirty="0"/>
              <a:t>Choosing a Q Focus</a:t>
            </a:r>
            <a:r>
              <a:rPr lang="en-US" dirty="0">
                <a:latin typeface="Futura Condensed"/>
              </a:rPr>
              <a:t/>
            </a:r>
            <a:br>
              <a:rPr lang="en-US" dirty="0">
                <a:latin typeface="Futura Condensed"/>
              </a:rPr>
            </a:br>
            <a:endParaRPr lang="en-US" dirty="0">
              <a:latin typeface="Futura Condensed"/>
            </a:endParaRPr>
          </a:p>
        </p:txBody>
      </p:sp>
      <p:sp>
        <p:nvSpPr>
          <p:cNvPr id="4" name="Content Placeholder 3"/>
          <p:cNvSpPr>
            <a:spLocks noGrp="1"/>
          </p:cNvSpPr>
          <p:nvPr>
            <p:ph idx="1"/>
          </p:nvPr>
        </p:nvSpPr>
        <p:spPr>
          <a:xfrm>
            <a:off x="1960083" y="666750"/>
            <a:ext cx="6625207" cy="3386080"/>
          </a:xfrm>
        </p:spPr>
        <p:txBody>
          <a:bodyPr>
            <a:normAutofit fontScale="85000" lnSpcReduction="20000"/>
          </a:bodyPr>
          <a:lstStyle/>
          <a:p>
            <a:r>
              <a:rPr lang="en-US" sz="2700" dirty="0">
                <a:solidFill>
                  <a:schemeClr val="tx1">
                    <a:lumMod val="75000"/>
                    <a:lumOff val="25000"/>
                  </a:schemeClr>
                </a:solidFill>
                <a:latin typeface="+mj-lt"/>
                <a:ea typeface="Segoe UI" pitchFamily="34" charset="0"/>
                <a:cs typeface="Arial"/>
              </a:rPr>
              <a:t>The </a:t>
            </a:r>
            <a:r>
              <a:rPr lang="en-US" sz="3900" b="1" dirty="0" err="1">
                <a:ln w="12700">
                  <a:solidFill>
                    <a:schemeClr val="tx1">
                      <a:lumMod val="95000"/>
                      <a:lumOff val="5000"/>
                    </a:schemeClr>
                  </a:solidFill>
                  <a:prstDash val="solid"/>
                </a:ln>
                <a:solidFill>
                  <a:schemeClr val="bg1">
                    <a:lumMod val="95000"/>
                  </a:schemeClr>
                </a:solidFill>
                <a:effectLst>
                  <a:outerShdw blurRad="41275" dist="20320" dir="1800000" algn="tl" rotWithShape="0">
                    <a:srgbClr val="000000">
                      <a:alpha val="40000"/>
                    </a:srgbClr>
                  </a:outerShdw>
                </a:effectLst>
                <a:latin typeface="+mj-lt"/>
                <a:ea typeface="+mj-ea"/>
                <a:cs typeface="+mj-cs"/>
              </a:rPr>
              <a:t>QFocus</a:t>
            </a:r>
            <a:r>
              <a:rPr lang="en-US" sz="2700" dirty="0">
                <a:solidFill>
                  <a:schemeClr val="tx1">
                    <a:lumMod val="75000"/>
                    <a:lumOff val="25000"/>
                  </a:schemeClr>
                </a:solidFill>
                <a:latin typeface="+mj-lt"/>
                <a:ea typeface="Segoe UI" pitchFamily="34" charset="0"/>
                <a:cs typeface="Arial"/>
              </a:rPr>
              <a:t> should be designed to accomplish one or more of the following:</a:t>
            </a:r>
          </a:p>
          <a:p>
            <a:endParaRPr lang="en-US" sz="2700" dirty="0">
              <a:solidFill>
                <a:schemeClr val="tx1">
                  <a:lumMod val="75000"/>
                  <a:lumOff val="25000"/>
                </a:schemeClr>
              </a:solidFill>
              <a:latin typeface="+mj-lt"/>
              <a:ea typeface="Segoe UI" pitchFamily="34" charset="0"/>
              <a:cs typeface="Arial"/>
            </a:endParaRPr>
          </a:p>
          <a:p>
            <a:pPr marL="457200" indent="-457200">
              <a:buFont typeface="Arial" panose="020B0604020202020204" pitchFamily="34" charset="0"/>
              <a:buChar char="•"/>
            </a:pPr>
            <a:r>
              <a:rPr lang="en-US" sz="2700" b="1" dirty="0">
                <a:solidFill>
                  <a:schemeClr val="tx1">
                    <a:lumMod val="75000"/>
                    <a:lumOff val="25000"/>
                  </a:schemeClr>
                </a:solidFill>
                <a:latin typeface="+mj-lt"/>
                <a:ea typeface="Segoe UI" pitchFamily="34" charset="0"/>
                <a:cs typeface="Arial"/>
              </a:rPr>
              <a:t>Generate Interest</a:t>
            </a:r>
          </a:p>
          <a:p>
            <a:pPr marL="457200" indent="-457200">
              <a:buFont typeface="Arial" panose="020B0604020202020204" pitchFamily="34" charset="0"/>
              <a:buChar char="•"/>
            </a:pPr>
            <a:r>
              <a:rPr lang="en-US" sz="2700" b="1" dirty="0">
                <a:solidFill>
                  <a:schemeClr val="tx1">
                    <a:lumMod val="75000"/>
                    <a:lumOff val="25000"/>
                  </a:schemeClr>
                </a:solidFill>
                <a:latin typeface="+mj-lt"/>
                <a:ea typeface="Segoe UI" pitchFamily="34" charset="0"/>
                <a:cs typeface="Arial"/>
              </a:rPr>
              <a:t>Stimulate New Thinking</a:t>
            </a:r>
          </a:p>
          <a:p>
            <a:pPr marL="457200" indent="-457200">
              <a:buFont typeface="Arial" panose="020B0604020202020204" pitchFamily="34" charset="0"/>
              <a:buChar char="•"/>
            </a:pPr>
            <a:r>
              <a:rPr lang="en-US" sz="2700" b="1" dirty="0">
                <a:solidFill>
                  <a:schemeClr val="tx1">
                    <a:lumMod val="75000"/>
                    <a:lumOff val="25000"/>
                  </a:schemeClr>
                </a:solidFill>
                <a:latin typeface="+mj-lt"/>
                <a:ea typeface="Segoe UI" pitchFamily="34" charset="0"/>
                <a:cs typeface="Arial"/>
              </a:rPr>
              <a:t>Introduce a Topic</a:t>
            </a:r>
          </a:p>
          <a:p>
            <a:pPr marL="457200" indent="-457200">
              <a:buFont typeface="Arial" panose="020B0604020202020204" pitchFamily="34" charset="0"/>
              <a:buChar char="•"/>
            </a:pPr>
            <a:r>
              <a:rPr lang="en-US" sz="2700" b="1" dirty="0">
                <a:solidFill>
                  <a:schemeClr val="tx1">
                    <a:lumMod val="75000"/>
                    <a:lumOff val="25000"/>
                  </a:schemeClr>
                </a:solidFill>
                <a:latin typeface="+mj-lt"/>
                <a:ea typeface="Segoe UI" pitchFamily="34" charset="0"/>
                <a:cs typeface="Arial"/>
              </a:rPr>
              <a:t>Set a Learning Agenda</a:t>
            </a:r>
          </a:p>
          <a:p>
            <a:pPr marL="457200" indent="-457200">
              <a:buFont typeface="Arial" panose="020B0604020202020204" pitchFamily="34" charset="0"/>
              <a:buChar char="•"/>
            </a:pPr>
            <a:r>
              <a:rPr lang="en-US" sz="2700" b="1" dirty="0">
                <a:solidFill>
                  <a:schemeClr val="tx1">
                    <a:lumMod val="75000"/>
                    <a:lumOff val="25000"/>
                  </a:schemeClr>
                </a:solidFill>
                <a:latin typeface="+mj-lt"/>
                <a:ea typeface="Segoe UI" pitchFamily="34" charset="0"/>
                <a:cs typeface="Arial"/>
              </a:rPr>
              <a:t>Deepen Comprehension</a:t>
            </a:r>
          </a:p>
          <a:p>
            <a:pPr marL="457200" indent="-457200">
              <a:buFont typeface="Arial" panose="020B0604020202020204" pitchFamily="34" charset="0"/>
              <a:buChar char="•"/>
            </a:pPr>
            <a:r>
              <a:rPr lang="en-US" sz="2700" b="1" dirty="0">
                <a:solidFill>
                  <a:schemeClr val="tx1">
                    <a:lumMod val="75000"/>
                    <a:lumOff val="25000"/>
                  </a:schemeClr>
                </a:solidFill>
                <a:latin typeface="+mj-lt"/>
                <a:ea typeface="Segoe UI" pitchFamily="34" charset="0"/>
                <a:cs typeface="Arial"/>
              </a:rPr>
              <a:t>Formative Assessment</a:t>
            </a:r>
          </a:p>
          <a:p>
            <a:endParaRPr lang="en-US" dirty="0"/>
          </a:p>
        </p:txBody>
      </p:sp>
      <p:sp>
        <p:nvSpPr>
          <p:cNvPr id="7" name="Footer Placeholder 5"/>
          <p:cNvSpPr>
            <a:spLocks noGrp="1"/>
          </p:cNvSpPr>
          <p:nvPr>
            <p:ph type="ftr" sz="quarter" idx="11"/>
          </p:nvPr>
        </p:nvSpPr>
        <p:spPr>
          <a:xfrm>
            <a:off x="5806440" y="4632723"/>
            <a:ext cx="3086100" cy="273844"/>
          </a:xfrm>
        </p:spPr>
        <p:txBody>
          <a:bodyPr/>
          <a:lstStyle/>
          <a:p>
            <a:pPr algn="ctr"/>
            <a:r>
              <a:rPr lang="en-US" sz="1800" dirty="0" err="1"/>
              <a:t>www.rightquestion.org</a:t>
            </a:r>
            <a:r>
              <a:rPr lang="en-US" sz="1800" dirty="0"/>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3688" y="2147830"/>
            <a:ext cx="2471603" cy="1905000"/>
          </a:xfrm>
          <a:prstGeom prst="rect">
            <a:avLst/>
          </a:prstGeom>
        </p:spPr>
      </p:pic>
    </p:spTree>
    <p:extLst>
      <p:ext uri="{BB962C8B-B14F-4D97-AF65-F5344CB8AC3E}">
        <p14:creationId xmlns:p14="http://schemas.microsoft.com/office/powerpoint/2010/main" val="4269371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FAD43C24-7A01-470E-BD2F-EE82B71CD80B" descr="B21E4B6B-5586-44B6-954C-14F8FEACF0C0@gate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000" y="1352550"/>
            <a:ext cx="2453700" cy="32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C4313590-076D-4695-A5F7-11C2CF65D194" descr="248EB74E-06DC-4839-AB5F-EA78EE5290FD@gatew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701" y="1352550"/>
            <a:ext cx="430530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362200" y="133350"/>
            <a:ext cx="6248460" cy="830997"/>
          </a:xfrm>
          <a:prstGeom prst="rect">
            <a:avLst/>
          </a:prstGeom>
          <a:noFill/>
        </p:spPr>
        <p:txBody>
          <a:bodyPr wrap="square" rtlCol="0">
            <a:spAutoFit/>
          </a:bodyPr>
          <a:lstStyle/>
          <a:p>
            <a:pPr algn="ctr"/>
            <a:r>
              <a:rPr lang="en-US" sz="2400" dirty="0"/>
              <a:t>The QFT in a 5</a:t>
            </a:r>
            <a:r>
              <a:rPr lang="en-US" sz="2400" baseline="30000" dirty="0"/>
              <a:t>th</a:t>
            </a:r>
            <a:r>
              <a:rPr lang="en-US" sz="2400" dirty="0"/>
              <a:t> grade classroom was used to develop questions to ask a guest speaker</a:t>
            </a:r>
          </a:p>
        </p:txBody>
      </p:sp>
    </p:spTree>
    <p:extLst>
      <p:ext uri="{BB962C8B-B14F-4D97-AF65-F5344CB8AC3E}">
        <p14:creationId xmlns:p14="http://schemas.microsoft.com/office/powerpoint/2010/main" val="1676022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52450"/>
            <a:ext cx="8915400" cy="1492362"/>
          </a:xfrm>
        </p:spPr>
        <p:txBody>
          <a:bodyPr>
            <a:noAutofit/>
          </a:bodyPr>
          <a:lstStyle/>
          <a:p>
            <a:pPr algn="ctr"/>
            <a:r>
              <a:rPr lang="en-US" sz="3600" dirty="0"/>
              <a:t>Your Turn</a:t>
            </a:r>
          </a:p>
        </p:txBody>
      </p:sp>
      <p:sp>
        <p:nvSpPr>
          <p:cNvPr id="4" name="Subtitle 3"/>
          <p:cNvSpPr>
            <a:spLocks noGrp="1"/>
          </p:cNvSpPr>
          <p:nvPr>
            <p:ph type="subTitle" idx="1"/>
          </p:nvPr>
        </p:nvSpPr>
        <p:spPr>
          <a:xfrm>
            <a:off x="5194300" y="1505286"/>
            <a:ext cx="3733800" cy="3379155"/>
          </a:xfrm>
        </p:spPr>
        <p:txBody>
          <a:bodyPr>
            <a:normAutofit/>
          </a:bodyPr>
          <a:lstStyle/>
          <a:p>
            <a:pPr marL="285750" indent="-285750">
              <a:buFont typeface="Arial" panose="020B0604020202020204" pitchFamily="34" charset="0"/>
              <a:buChar char="•"/>
            </a:pPr>
            <a:r>
              <a:rPr lang="en-US" sz="2400" b="1" dirty="0" smtClean="0">
                <a:solidFill>
                  <a:schemeClr val="tx1">
                    <a:lumMod val="75000"/>
                    <a:lumOff val="25000"/>
                  </a:schemeClr>
                </a:solidFill>
                <a:effectLst>
                  <a:outerShdw blurRad="38100" dist="38100" dir="2700000" algn="tl">
                    <a:srgbClr val="000000">
                      <a:alpha val="43137"/>
                    </a:srgbClr>
                  </a:outerShdw>
                </a:effectLst>
              </a:rPr>
              <a:t>Engage in the QFT as a student to experience the process</a:t>
            </a:r>
          </a:p>
          <a:p>
            <a:pPr marL="285750" indent="-285750">
              <a:buFont typeface="Arial" panose="020B0604020202020204" pitchFamily="34" charset="0"/>
              <a:buChar char="•"/>
            </a:pPr>
            <a:r>
              <a:rPr lang="en-US" sz="2400" b="1" dirty="0">
                <a:solidFill>
                  <a:schemeClr val="tx1">
                    <a:lumMod val="75000"/>
                    <a:lumOff val="25000"/>
                  </a:schemeClr>
                </a:solidFill>
                <a:effectLst>
                  <a:outerShdw blurRad="38100" dist="38100" dir="2700000" algn="tl">
                    <a:srgbClr val="000000">
                      <a:alpha val="43137"/>
                    </a:srgbClr>
                  </a:outerShdw>
                </a:effectLst>
              </a:rPr>
              <a:t>I</a:t>
            </a:r>
            <a:r>
              <a:rPr lang="en-US" sz="2400" b="1" dirty="0" smtClean="0">
                <a:solidFill>
                  <a:schemeClr val="tx1">
                    <a:lumMod val="75000"/>
                    <a:lumOff val="25000"/>
                  </a:schemeClr>
                </a:solidFill>
                <a:effectLst>
                  <a:outerShdw blurRad="38100" dist="38100" dir="2700000" algn="tl">
                    <a:srgbClr val="000000">
                      <a:alpha val="43137"/>
                    </a:srgbClr>
                  </a:outerShdw>
                </a:effectLst>
              </a:rPr>
              <a:t>f you have “teacher” questions write them on a sticky note</a:t>
            </a:r>
            <a:endParaRPr lang="en-US" sz="2400" b="1" dirty="0">
              <a:solidFill>
                <a:schemeClr val="tx1">
                  <a:lumMod val="75000"/>
                  <a:lumOff val="25000"/>
                </a:schemeClr>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920862"/>
            <a:ext cx="6666324" cy="2490267"/>
          </a:xfrm>
          <a:prstGeom prst="rect">
            <a:avLst/>
          </a:prstGeom>
        </p:spPr>
      </p:pic>
    </p:spTree>
    <p:extLst>
      <p:ext uri="{BB962C8B-B14F-4D97-AF65-F5344CB8AC3E}">
        <p14:creationId xmlns:p14="http://schemas.microsoft.com/office/powerpoint/2010/main" val="15856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905000" y="0"/>
            <a:ext cx="7239000" cy="1200329"/>
          </a:xfrm>
          <a:prstGeom prst="rect">
            <a:avLst/>
          </a:prstGeom>
          <a:noFill/>
        </p:spPr>
        <p:txBody>
          <a:bodyPr wrap="square">
            <a:spAutoFit/>
          </a:bodyPr>
          <a:lstStyle/>
          <a:p>
            <a:r>
              <a:rPr lang="en-US" sz="3600" b="1" dirty="0">
                <a:ln w="12700">
                  <a:solidFill>
                    <a:schemeClr val="tx1">
                      <a:lumMod val="95000"/>
                      <a:lumOff val="5000"/>
                    </a:schemeClr>
                  </a:solidFill>
                  <a:prstDash val="solid"/>
                </a:ln>
                <a:solidFill>
                  <a:schemeClr val="bg1">
                    <a:lumMod val="95000"/>
                  </a:schemeClr>
                </a:solidFill>
                <a:effectLst>
                  <a:outerShdw blurRad="41275" dist="20320" dir="1800000" algn="tl" rotWithShape="0">
                    <a:srgbClr val="000000">
                      <a:alpha val="40000"/>
                    </a:srgbClr>
                  </a:outerShdw>
                </a:effectLst>
                <a:latin typeface="+mj-lt"/>
                <a:ea typeface="+mj-ea"/>
                <a:cs typeface="+mj-cs"/>
              </a:rPr>
              <a:t>RULES FOR PRODUCING QUESTIONS</a:t>
            </a:r>
          </a:p>
        </p:txBody>
      </p:sp>
      <p:sp>
        <p:nvSpPr>
          <p:cNvPr id="7" name="TextBox 6"/>
          <p:cNvSpPr txBox="1"/>
          <p:nvPr/>
        </p:nvSpPr>
        <p:spPr>
          <a:xfrm>
            <a:off x="1752600" y="1123950"/>
            <a:ext cx="8206740" cy="2631490"/>
          </a:xfrm>
          <a:prstGeom prst="rect">
            <a:avLst/>
          </a:prstGeom>
          <a:noFill/>
        </p:spPr>
        <p:txBody>
          <a:bodyPr wrap="square" rtlCol="0">
            <a:spAutoFit/>
          </a:bodyPr>
          <a:lstStyle/>
          <a:p>
            <a:endParaRPr lang="en-US" sz="2400" dirty="0">
              <a:solidFill>
                <a:srgbClr val="000090"/>
              </a:solidFill>
              <a:latin typeface="Futura Condensed"/>
              <a:ea typeface="Segoe UI" pitchFamily="34" charset="0"/>
              <a:cs typeface="Futura Condensed"/>
            </a:endParaRPr>
          </a:p>
          <a:p>
            <a:pPr>
              <a:buFont typeface="Wingdings" charset="2"/>
              <a:buChar char="§"/>
            </a:pPr>
            <a:r>
              <a:rPr lang="en-US" sz="2400" dirty="0">
                <a:latin typeface="Futura Condensed"/>
                <a:ea typeface="Segoe UI" pitchFamily="34" charset="0"/>
                <a:cs typeface="Futura Condensed"/>
              </a:rPr>
              <a:t> </a:t>
            </a:r>
            <a:r>
              <a:rPr lang="en-US" sz="2400" dirty="0">
                <a:latin typeface="Arial"/>
                <a:cs typeface="Arial"/>
              </a:rPr>
              <a:t>Ask as many questions as you can</a:t>
            </a:r>
          </a:p>
          <a:p>
            <a:pPr>
              <a:buFont typeface="Wingdings" charset="2"/>
              <a:buChar char="§"/>
            </a:pPr>
            <a:r>
              <a:rPr lang="en-US" sz="2400" dirty="0">
                <a:latin typeface="Arial"/>
                <a:cs typeface="Arial"/>
              </a:rPr>
              <a:t> Do not stop to discuss, judge or answer the questions</a:t>
            </a:r>
          </a:p>
          <a:p>
            <a:pPr>
              <a:buFont typeface="Wingdings" charset="2"/>
              <a:buChar char="§"/>
            </a:pPr>
            <a:r>
              <a:rPr lang="en-US" sz="2400" dirty="0">
                <a:latin typeface="Arial"/>
                <a:cs typeface="Arial"/>
              </a:rPr>
              <a:t> Write down every question exactly as it is stated </a:t>
            </a:r>
          </a:p>
          <a:p>
            <a:pPr>
              <a:buFont typeface="Wingdings" charset="2"/>
              <a:buChar char="§"/>
            </a:pPr>
            <a:r>
              <a:rPr lang="en-US" sz="2400" dirty="0">
                <a:latin typeface="Arial"/>
                <a:cs typeface="Arial"/>
              </a:rPr>
              <a:t> Change any statement into a question</a:t>
            </a:r>
          </a:p>
          <a:p>
            <a:endParaRPr lang="en-US" sz="1500" dirty="0">
              <a:latin typeface="Arial"/>
              <a:cs typeface="Arial"/>
            </a:endParaRPr>
          </a:p>
          <a:p>
            <a:endParaRPr lang="en-US" sz="1500" dirty="0">
              <a:latin typeface="Arial"/>
              <a:cs typeface="Arial"/>
            </a:endParaRPr>
          </a:p>
          <a:p>
            <a:endParaRPr lang="en-US" sz="1500" dirty="0">
              <a:latin typeface="Arial"/>
              <a:cs typeface="Arial"/>
            </a:endParaRPr>
          </a:p>
        </p:txBody>
      </p:sp>
      <p:sp>
        <p:nvSpPr>
          <p:cNvPr id="5" name="Footer Placeholder 5"/>
          <p:cNvSpPr txBox="1">
            <a:spLocks/>
          </p:cNvSpPr>
          <p:nvPr/>
        </p:nvSpPr>
        <p:spPr>
          <a:xfrm>
            <a:off x="6057900" y="4704353"/>
            <a:ext cx="3086100" cy="273844"/>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a:t>www.rightquestion.org </a:t>
            </a:r>
            <a:endParaRPr lang="en-US" sz="1800" dirty="0"/>
          </a:p>
        </p:txBody>
      </p:sp>
    </p:spTree>
    <p:extLst>
      <p:ext uri="{BB962C8B-B14F-4D97-AF65-F5344CB8AC3E}">
        <p14:creationId xmlns:p14="http://schemas.microsoft.com/office/powerpoint/2010/main" val="4004757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 y="298936"/>
            <a:ext cx="9829800" cy="994172"/>
          </a:xfrm>
        </p:spPr>
        <p:txBody>
          <a:bodyPr>
            <a:normAutofit fontScale="90000"/>
          </a:bodyPr>
          <a:lstStyle/>
          <a:p>
            <a:r>
              <a:rPr lang="en-US" dirty="0"/>
              <a:t>STEP #1: PRODUCING THE QUESTIONS</a:t>
            </a:r>
            <a:r>
              <a:rPr lang="en-US" dirty="0">
                <a:solidFill>
                  <a:srgbClr val="3399FF"/>
                </a:solidFill>
              </a:rPr>
              <a:t/>
            </a:r>
            <a:br>
              <a:rPr lang="en-US" dirty="0">
                <a:solidFill>
                  <a:srgbClr val="3399FF"/>
                </a:solidFill>
              </a:rPr>
            </a:br>
            <a:endParaRPr lang="en-US" dirty="0">
              <a:solidFill>
                <a:srgbClr val="3399FF"/>
              </a:solidFill>
            </a:endParaRPr>
          </a:p>
        </p:txBody>
      </p:sp>
      <p:sp>
        <p:nvSpPr>
          <p:cNvPr id="5" name="Content Placeholder 4"/>
          <p:cNvSpPr>
            <a:spLocks noGrp="1"/>
          </p:cNvSpPr>
          <p:nvPr>
            <p:ph sz="half" idx="1"/>
          </p:nvPr>
        </p:nvSpPr>
        <p:spPr>
          <a:xfrm>
            <a:off x="5486400" y="997922"/>
            <a:ext cx="3657600" cy="3478828"/>
          </a:xfrm>
        </p:spPr>
        <p:txBody>
          <a:bodyPr>
            <a:normAutofit fontScale="85000" lnSpcReduction="20000"/>
          </a:bodyPr>
          <a:lstStyle/>
          <a:p>
            <a:pPr marL="342900" indent="-342900">
              <a:buFont typeface="+mj-lt"/>
              <a:buAutoNum type="arabicPeriod"/>
            </a:pPr>
            <a:r>
              <a:rPr lang="en-US" dirty="0">
                <a:solidFill>
                  <a:schemeClr val="accent2">
                    <a:lumMod val="75000"/>
                  </a:schemeClr>
                </a:solidFill>
                <a:latin typeface="Arial"/>
                <a:cs typeface="Arial"/>
              </a:rPr>
              <a:t>Follow the Rules for Producing Questions </a:t>
            </a:r>
          </a:p>
          <a:p>
            <a:pPr marL="342900" indent="-342900">
              <a:buFont typeface="+mj-lt"/>
              <a:buAutoNum type="arabicPeriod"/>
            </a:pPr>
            <a:endParaRPr lang="en-US" dirty="0">
              <a:latin typeface="Arial"/>
              <a:cs typeface="Arial"/>
            </a:endParaRPr>
          </a:p>
          <a:p>
            <a:pPr>
              <a:buFont typeface="Wingdings" charset="2"/>
              <a:buChar char="§"/>
            </a:pPr>
            <a:r>
              <a:rPr lang="en-US" dirty="0">
                <a:latin typeface="Arial"/>
                <a:cs typeface="Arial"/>
              </a:rPr>
              <a:t> Ask as many questions as you can</a:t>
            </a:r>
          </a:p>
          <a:p>
            <a:pPr>
              <a:buFont typeface="Wingdings" charset="2"/>
              <a:buChar char="§"/>
            </a:pPr>
            <a:r>
              <a:rPr lang="en-US" dirty="0">
                <a:latin typeface="Arial"/>
                <a:cs typeface="Arial"/>
              </a:rPr>
              <a:t> Do not stop to discuss, judge or answer the questions</a:t>
            </a:r>
          </a:p>
          <a:p>
            <a:pPr>
              <a:buFont typeface="Wingdings" charset="2"/>
              <a:buChar char="§"/>
            </a:pPr>
            <a:r>
              <a:rPr lang="en-US" dirty="0">
                <a:latin typeface="Arial"/>
                <a:cs typeface="Arial"/>
              </a:rPr>
              <a:t> Write down every question exactly as it is stated </a:t>
            </a:r>
          </a:p>
          <a:p>
            <a:pPr>
              <a:buFont typeface="Wingdings" charset="2"/>
              <a:buChar char="§"/>
            </a:pPr>
            <a:r>
              <a:rPr lang="en-US" dirty="0">
                <a:latin typeface="Arial"/>
                <a:cs typeface="Arial"/>
              </a:rPr>
              <a:t> Change any statement into a question</a:t>
            </a:r>
          </a:p>
          <a:p>
            <a:endParaRPr lang="en-US" dirty="0">
              <a:latin typeface="Arial"/>
              <a:cs typeface="Arial"/>
            </a:endParaRPr>
          </a:p>
          <a:p>
            <a:r>
              <a:rPr lang="en-US" dirty="0">
                <a:solidFill>
                  <a:srgbClr val="0070C0"/>
                </a:solidFill>
                <a:latin typeface="Arial"/>
                <a:cs typeface="Arial"/>
              </a:rPr>
              <a:t>2</a:t>
            </a:r>
            <a:r>
              <a:rPr lang="en-US" dirty="0">
                <a:latin typeface="Arial"/>
                <a:cs typeface="Arial"/>
              </a:rPr>
              <a:t>. </a:t>
            </a:r>
            <a:r>
              <a:rPr lang="en-US" dirty="0">
                <a:solidFill>
                  <a:schemeClr val="accent2">
                    <a:lumMod val="75000"/>
                  </a:schemeClr>
                </a:solidFill>
                <a:latin typeface="Arial"/>
                <a:cs typeface="Arial"/>
              </a:rPr>
              <a:t>Number your questions</a:t>
            </a:r>
            <a:endParaRPr lang="en-US" dirty="0">
              <a:solidFill>
                <a:schemeClr val="accent2">
                  <a:lumMod val="75000"/>
                </a:schemeClr>
              </a:solidFill>
            </a:endParaRPr>
          </a:p>
        </p:txBody>
      </p:sp>
      <p:sp>
        <p:nvSpPr>
          <p:cNvPr id="8" name="TextBox 7"/>
          <p:cNvSpPr txBox="1"/>
          <p:nvPr/>
        </p:nvSpPr>
        <p:spPr>
          <a:xfrm>
            <a:off x="1830070" y="997922"/>
            <a:ext cx="3166110" cy="3254737"/>
          </a:xfrm>
          <a:prstGeom prst="rect">
            <a:avLst/>
          </a:prstGeom>
          <a:noFill/>
          <a:ln w="12700">
            <a:solidFill>
              <a:schemeClr val="tx1"/>
            </a:solidFill>
          </a:ln>
        </p:spPr>
        <p:txBody>
          <a:bodyPr wrap="square" rtlCol="0">
            <a:spAutoFit/>
          </a:bodyPr>
          <a:lstStyle/>
          <a:p>
            <a:pPr algn="ctr"/>
            <a:r>
              <a:rPr lang="en-US" sz="2400" b="1" u="sng" dirty="0" err="1">
                <a:solidFill>
                  <a:srgbClr val="3399FF"/>
                </a:solidFill>
                <a:effectLst>
                  <a:outerShdw blurRad="38100" dist="38100" dir="2700000" algn="tl">
                    <a:srgbClr val="000000">
                      <a:alpha val="43137"/>
                    </a:srgbClr>
                  </a:outerShdw>
                </a:effectLst>
                <a:latin typeface="Arial"/>
                <a:cs typeface="Arial"/>
              </a:rPr>
              <a:t>QFocus</a:t>
            </a:r>
            <a:r>
              <a:rPr lang="en-US" sz="1650" dirty="0">
                <a:latin typeface="Arial"/>
                <a:cs typeface="Arial"/>
              </a:rPr>
              <a:t>:</a:t>
            </a:r>
            <a:br>
              <a:rPr lang="en-US" sz="1650" dirty="0">
                <a:latin typeface="Arial"/>
                <a:cs typeface="Arial"/>
              </a:rPr>
            </a:br>
            <a:endParaRPr lang="en-US" sz="1650" dirty="0">
              <a:latin typeface="Arial"/>
              <a:cs typeface="Arial"/>
            </a:endParaRPr>
          </a:p>
          <a:p>
            <a:pPr algn="ctr"/>
            <a:endParaRPr lang="en-US" sz="1650" dirty="0">
              <a:latin typeface="Arial"/>
              <a:cs typeface="Arial"/>
            </a:endParaRPr>
          </a:p>
          <a:p>
            <a:pPr algn="ctr"/>
            <a:endParaRPr lang="en-US" sz="1650" dirty="0">
              <a:latin typeface="Arial"/>
              <a:cs typeface="Arial"/>
            </a:endParaRPr>
          </a:p>
          <a:p>
            <a:pPr algn="ctr"/>
            <a:endParaRPr lang="en-US" sz="1650" dirty="0">
              <a:latin typeface="Arial"/>
              <a:cs typeface="Arial"/>
            </a:endParaRPr>
          </a:p>
          <a:p>
            <a:pPr algn="ctr"/>
            <a:endParaRPr lang="en-US" sz="1650" dirty="0">
              <a:latin typeface="Arial"/>
              <a:cs typeface="Arial"/>
            </a:endParaRPr>
          </a:p>
          <a:p>
            <a:pPr algn="ctr"/>
            <a:endParaRPr lang="en-US" sz="1650" dirty="0">
              <a:latin typeface="Arial"/>
              <a:cs typeface="Arial"/>
            </a:endParaRPr>
          </a:p>
          <a:p>
            <a:pPr algn="ctr"/>
            <a:endParaRPr lang="en-US" sz="1650" dirty="0">
              <a:latin typeface="Arial"/>
              <a:cs typeface="Arial"/>
            </a:endParaRPr>
          </a:p>
          <a:p>
            <a:pPr algn="ctr"/>
            <a:endParaRPr lang="en-US" sz="1650" dirty="0">
              <a:latin typeface="Arial"/>
              <a:cs typeface="Arial"/>
            </a:endParaRPr>
          </a:p>
          <a:p>
            <a:pPr algn="ctr"/>
            <a:endParaRPr lang="en-US" sz="1650" dirty="0">
              <a:latin typeface="Arial"/>
              <a:cs typeface="Arial"/>
            </a:endParaRPr>
          </a:p>
          <a:p>
            <a:pPr algn="ctr"/>
            <a:endParaRPr lang="en-US" sz="1650" dirty="0">
              <a:latin typeface="Arial"/>
              <a:cs typeface="Arial"/>
            </a:endParaRPr>
          </a:p>
          <a:p>
            <a:pPr algn="ctr"/>
            <a:endParaRPr lang="en-US" sz="1650" dirty="0">
              <a:latin typeface="Arial"/>
              <a:cs typeface="Arial"/>
            </a:endParaRPr>
          </a:p>
        </p:txBody>
      </p:sp>
      <p:sp>
        <p:nvSpPr>
          <p:cNvPr id="12" name="Rectangle 11"/>
          <p:cNvSpPr/>
          <p:nvPr/>
        </p:nvSpPr>
        <p:spPr>
          <a:xfrm>
            <a:off x="6983730" y="4626470"/>
            <a:ext cx="1887120" cy="300082"/>
          </a:xfrm>
          <a:prstGeom prst="rect">
            <a:avLst/>
          </a:prstGeom>
        </p:spPr>
        <p:txBody>
          <a:bodyPr wrap="none">
            <a:spAutoFit/>
          </a:bodyPr>
          <a:lstStyle/>
          <a:p>
            <a:r>
              <a:rPr lang="en-US" sz="1350" dirty="0">
                <a:latin typeface="Arial"/>
                <a:cs typeface="Arial"/>
              </a:rPr>
              <a:t>www.rightquestion.org</a:t>
            </a:r>
          </a:p>
        </p:txBody>
      </p:sp>
      <p:sp>
        <p:nvSpPr>
          <p:cNvPr id="2" name="TextBox 1"/>
          <p:cNvSpPr txBox="1"/>
          <p:nvPr/>
        </p:nvSpPr>
        <p:spPr>
          <a:xfrm>
            <a:off x="1830070" y="1332628"/>
            <a:ext cx="3156561" cy="2585323"/>
          </a:xfrm>
          <a:prstGeom prst="rect">
            <a:avLst/>
          </a:prstGeom>
          <a:noFill/>
        </p:spPr>
        <p:txBody>
          <a:bodyPr wrap="square" rtlCol="0">
            <a:spAutoFit/>
          </a:bodyPr>
          <a:lstStyle/>
          <a:p>
            <a:pPr algn="ctr"/>
            <a:r>
              <a:rPr lang="en-US" altLang="en-US" sz="4050" b="1" dirty="0">
                <a:solidFill>
                  <a:schemeClr val="bg2">
                    <a:lumMod val="50000"/>
                  </a:schemeClr>
                </a:solidFill>
              </a:rPr>
              <a:t>Some students are not asking questions</a:t>
            </a:r>
            <a:r>
              <a:rPr lang="en-US" altLang="en-US" sz="1350" b="1" dirty="0">
                <a:solidFill>
                  <a:schemeClr val="bg2">
                    <a:lumMod val="50000"/>
                  </a:schemeClr>
                </a:solidFill>
              </a:rPr>
              <a:t>.</a:t>
            </a:r>
          </a:p>
        </p:txBody>
      </p:sp>
    </p:spTree>
    <p:extLst>
      <p:ext uri="{BB962C8B-B14F-4D97-AF65-F5344CB8AC3E}">
        <p14:creationId xmlns:p14="http://schemas.microsoft.com/office/powerpoint/2010/main" val="1122141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524001" y="6042"/>
            <a:ext cx="7391400" cy="1200329"/>
          </a:xfrm>
          <a:prstGeom prst="rect">
            <a:avLst/>
          </a:prstGeom>
          <a:noFill/>
        </p:spPr>
        <p:txBody>
          <a:bodyPr wrap="square">
            <a:spAutoFit/>
          </a:bodyPr>
          <a:lstStyle/>
          <a:p>
            <a:pPr algn="ctr"/>
            <a:r>
              <a:rPr lang="en-US" sz="3600" b="1" dirty="0">
                <a:ln w="12700">
                  <a:solidFill>
                    <a:schemeClr val="tx1">
                      <a:lumMod val="95000"/>
                      <a:lumOff val="5000"/>
                    </a:schemeClr>
                  </a:solidFill>
                  <a:prstDash val="solid"/>
                </a:ln>
                <a:solidFill>
                  <a:schemeClr val="bg1">
                    <a:lumMod val="95000"/>
                  </a:schemeClr>
                </a:solidFill>
                <a:effectLst>
                  <a:outerShdw blurRad="41275" dist="20320" dir="1800000" algn="tl" rotWithShape="0">
                    <a:srgbClr val="000000">
                      <a:alpha val="40000"/>
                    </a:srgbClr>
                  </a:outerShdw>
                </a:effectLst>
                <a:latin typeface="+mj-lt"/>
                <a:ea typeface="+mj-ea"/>
                <a:cs typeface="+mj-cs"/>
              </a:rPr>
              <a:t>STEP #2: CATEGORIZE THE QUESTIONS</a:t>
            </a:r>
          </a:p>
        </p:txBody>
      </p:sp>
      <p:sp>
        <p:nvSpPr>
          <p:cNvPr id="9" name="TextBox 8"/>
          <p:cNvSpPr txBox="1"/>
          <p:nvPr/>
        </p:nvSpPr>
        <p:spPr>
          <a:xfrm>
            <a:off x="1905000" y="1200150"/>
            <a:ext cx="6861810" cy="2885405"/>
          </a:xfrm>
          <a:prstGeom prst="rect">
            <a:avLst/>
          </a:prstGeom>
          <a:noFill/>
        </p:spPr>
        <p:txBody>
          <a:bodyPr wrap="square" rtlCol="0">
            <a:spAutoFit/>
          </a:bodyPr>
          <a:lstStyle/>
          <a:p>
            <a:endParaRPr lang="en-US" sz="2400" b="1" dirty="0">
              <a:latin typeface="Arial"/>
              <a:cs typeface="Arial"/>
            </a:endParaRPr>
          </a:p>
          <a:p>
            <a:pPr>
              <a:buFont typeface="Arial"/>
              <a:buChar char="•"/>
            </a:pPr>
            <a:r>
              <a:rPr lang="en-US" sz="2400" b="1" dirty="0">
                <a:latin typeface="Arial"/>
                <a:cs typeface="Arial"/>
              </a:rPr>
              <a:t> Closed-ended questions</a:t>
            </a:r>
            <a:r>
              <a:rPr lang="en-US" sz="2400" dirty="0">
                <a:latin typeface="Arial"/>
                <a:cs typeface="Arial"/>
              </a:rPr>
              <a:t> – they can be answered with “yes” or “no” or with one word.</a:t>
            </a:r>
          </a:p>
          <a:p>
            <a:pPr>
              <a:buFont typeface="Arial"/>
              <a:buChar char="•"/>
            </a:pPr>
            <a:endParaRPr lang="en-US" sz="2400" b="1" dirty="0">
              <a:latin typeface="Arial"/>
              <a:cs typeface="Arial"/>
            </a:endParaRPr>
          </a:p>
          <a:p>
            <a:pPr>
              <a:buFont typeface="Arial"/>
              <a:buChar char="•"/>
            </a:pPr>
            <a:r>
              <a:rPr lang="en-US" sz="2400" b="1" dirty="0">
                <a:latin typeface="Arial"/>
                <a:cs typeface="Arial"/>
              </a:rPr>
              <a:t> Open-ended questions</a:t>
            </a:r>
            <a:r>
              <a:rPr lang="en-US" sz="2400" dirty="0">
                <a:latin typeface="Arial"/>
                <a:cs typeface="Arial"/>
              </a:rPr>
              <a:t> – they require an explanation and cannot be answered with yes” or “no” or with one word.</a:t>
            </a:r>
            <a:endParaRPr lang="en-US" sz="2400" b="1" dirty="0">
              <a:latin typeface="Arial"/>
              <a:cs typeface="Arial"/>
            </a:endParaRPr>
          </a:p>
          <a:p>
            <a:endParaRPr lang="en-US" sz="1350" dirty="0">
              <a:latin typeface="Arial"/>
              <a:cs typeface="Arial"/>
            </a:endParaRPr>
          </a:p>
        </p:txBody>
      </p:sp>
      <p:sp>
        <p:nvSpPr>
          <p:cNvPr id="6" name="Footer Placeholder 5"/>
          <p:cNvSpPr txBox="1">
            <a:spLocks/>
          </p:cNvSpPr>
          <p:nvPr/>
        </p:nvSpPr>
        <p:spPr>
          <a:xfrm>
            <a:off x="5680710" y="4647203"/>
            <a:ext cx="3086100" cy="273844"/>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a:t>www.rightquestion.org </a:t>
            </a:r>
            <a:endParaRPr lang="en-US" sz="1800" dirty="0"/>
          </a:p>
        </p:txBody>
      </p:sp>
    </p:spTree>
    <p:extLst>
      <p:ext uri="{BB962C8B-B14F-4D97-AF65-F5344CB8AC3E}">
        <p14:creationId xmlns:p14="http://schemas.microsoft.com/office/powerpoint/2010/main" val="907076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905000" y="1"/>
            <a:ext cx="6969457" cy="1200329"/>
          </a:xfrm>
          <a:prstGeom prst="rect">
            <a:avLst/>
          </a:prstGeom>
          <a:noFill/>
        </p:spPr>
        <p:txBody>
          <a:bodyPr wrap="square">
            <a:spAutoFit/>
          </a:bodyPr>
          <a:lstStyle/>
          <a:p>
            <a:r>
              <a:rPr lang="en-US" sz="3600" b="1" dirty="0">
                <a:ln w="12700">
                  <a:solidFill>
                    <a:schemeClr val="tx1">
                      <a:lumMod val="95000"/>
                      <a:lumOff val="5000"/>
                    </a:schemeClr>
                  </a:solidFill>
                  <a:prstDash val="solid"/>
                </a:ln>
                <a:solidFill>
                  <a:schemeClr val="bg1">
                    <a:lumMod val="95000"/>
                  </a:schemeClr>
                </a:solidFill>
                <a:effectLst>
                  <a:outerShdw blurRad="41275" dist="20320" dir="1800000" algn="tl" rotWithShape="0">
                    <a:srgbClr val="000000">
                      <a:alpha val="40000"/>
                    </a:srgbClr>
                  </a:outerShdw>
                </a:effectLst>
                <a:latin typeface="+mj-lt"/>
                <a:ea typeface="+mj-ea"/>
                <a:cs typeface="+mj-cs"/>
              </a:rPr>
              <a:t>STEP #2: CATEGORIZE YOUR QUESTIONS</a:t>
            </a:r>
          </a:p>
        </p:txBody>
      </p:sp>
      <p:sp>
        <p:nvSpPr>
          <p:cNvPr id="9" name="TextBox 8"/>
          <p:cNvSpPr txBox="1"/>
          <p:nvPr/>
        </p:nvSpPr>
        <p:spPr>
          <a:xfrm>
            <a:off x="1846428" y="1302671"/>
            <a:ext cx="7086600" cy="1569660"/>
          </a:xfrm>
          <a:prstGeom prst="rect">
            <a:avLst/>
          </a:prstGeom>
          <a:noFill/>
        </p:spPr>
        <p:txBody>
          <a:bodyPr wrap="square" rtlCol="0">
            <a:spAutoFit/>
          </a:bodyPr>
          <a:lstStyle/>
          <a:p>
            <a:pPr marL="342900" indent="-342900"/>
            <a:r>
              <a:rPr lang="en-US" sz="2400" dirty="0">
                <a:latin typeface="Arial"/>
                <a:cs typeface="Arial"/>
              </a:rPr>
              <a:t>Identify closed- and open-ended questions. </a:t>
            </a:r>
          </a:p>
          <a:p>
            <a:pPr marL="342900" indent="-342900">
              <a:buAutoNum type="arabicPeriod"/>
            </a:pPr>
            <a:endParaRPr lang="en-US" sz="2400" dirty="0">
              <a:latin typeface="Arial"/>
              <a:cs typeface="Arial"/>
            </a:endParaRPr>
          </a:p>
          <a:p>
            <a:pPr marL="342900" indent="-342900">
              <a:buFont typeface="Arial" panose="020B0604020202020204" pitchFamily="34" charset="0"/>
              <a:buChar char="•"/>
            </a:pPr>
            <a:r>
              <a:rPr lang="en-US" sz="2400" dirty="0">
                <a:latin typeface="Arial"/>
                <a:cs typeface="Arial"/>
              </a:rPr>
              <a:t>Mark the closed-ended questions with a </a:t>
            </a:r>
            <a:r>
              <a:rPr lang="en-US" sz="2400" b="1" dirty="0">
                <a:solidFill>
                  <a:srgbClr val="000090"/>
                </a:solidFill>
                <a:latin typeface="Arial"/>
                <a:cs typeface="Arial"/>
              </a:rPr>
              <a:t>C</a:t>
            </a:r>
            <a:r>
              <a:rPr lang="en-US" sz="2400" dirty="0">
                <a:latin typeface="Arial"/>
                <a:cs typeface="Arial"/>
              </a:rPr>
              <a:t> and the open-ended questions with an </a:t>
            </a:r>
            <a:r>
              <a:rPr lang="en-US" sz="2400" b="1" dirty="0">
                <a:solidFill>
                  <a:srgbClr val="000090"/>
                </a:solidFill>
                <a:latin typeface="Arial"/>
                <a:cs typeface="Arial"/>
              </a:rPr>
              <a:t>O.</a:t>
            </a:r>
            <a:endParaRPr lang="en-US" sz="2400" dirty="0">
              <a:latin typeface="Arial"/>
              <a:cs typeface="Arial"/>
            </a:endParaRPr>
          </a:p>
        </p:txBody>
      </p:sp>
      <p:sp>
        <p:nvSpPr>
          <p:cNvPr id="5" name="Footer Placeholder 5"/>
          <p:cNvSpPr>
            <a:spLocks noGrp="1"/>
          </p:cNvSpPr>
          <p:nvPr>
            <p:ph type="ftr" sz="quarter" idx="11"/>
          </p:nvPr>
        </p:nvSpPr>
        <p:spPr>
          <a:xfrm>
            <a:off x="5600700" y="4544333"/>
            <a:ext cx="3086100" cy="273844"/>
          </a:xfrm>
        </p:spPr>
        <p:txBody>
          <a:bodyPr/>
          <a:lstStyle/>
          <a:p>
            <a:pPr algn="ctr"/>
            <a:r>
              <a:rPr lang="en-US" sz="1800" dirty="0" err="1"/>
              <a:t>www.rightquestion.org</a:t>
            </a:r>
            <a:r>
              <a:rPr lang="en-US" sz="1800" dirty="0"/>
              <a:t> </a:t>
            </a:r>
          </a:p>
        </p:txBody>
      </p:sp>
    </p:spTree>
    <p:extLst>
      <p:ext uri="{BB962C8B-B14F-4D97-AF65-F5344CB8AC3E}">
        <p14:creationId xmlns:p14="http://schemas.microsoft.com/office/powerpoint/2010/main" val="614270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65046"/>
            <a:ext cx="7408459" cy="232172"/>
          </a:xfrm>
        </p:spPr>
        <p:txBody>
          <a:bodyPr>
            <a:noAutofit/>
          </a:bodyPr>
          <a:lstStyle/>
          <a:p>
            <a:r>
              <a:rPr lang="en-US" dirty="0"/>
              <a:t>STEP #2 CATEGORIZING THE QUESTIONS</a:t>
            </a:r>
          </a:p>
        </p:txBody>
      </p:sp>
      <p:sp>
        <p:nvSpPr>
          <p:cNvPr id="3" name="Content Placeholder 2"/>
          <p:cNvSpPr>
            <a:spLocks noGrp="1"/>
          </p:cNvSpPr>
          <p:nvPr>
            <p:ph idx="1"/>
          </p:nvPr>
        </p:nvSpPr>
        <p:spPr>
          <a:xfrm>
            <a:off x="1981200" y="1204714"/>
            <a:ext cx="7620000" cy="3851672"/>
          </a:xfrm>
        </p:spPr>
        <p:txBody>
          <a:bodyPr>
            <a:normAutofit/>
          </a:bodyPr>
          <a:lstStyle/>
          <a:p>
            <a:pPr marL="457200" indent="-457200">
              <a:buAutoNum type="arabicPeriod"/>
            </a:pPr>
            <a:r>
              <a:rPr lang="en-US" sz="2400" dirty="0" smtClean="0"/>
              <a:t>What </a:t>
            </a:r>
            <a:r>
              <a:rPr lang="en-US" sz="2400" dirty="0"/>
              <a:t>are the advantages of open ended </a:t>
            </a:r>
            <a:r>
              <a:rPr lang="en-US" sz="2400" dirty="0" smtClean="0"/>
              <a:t>questions?</a:t>
            </a:r>
          </a:p>
          <a:p>
            <a:pPr marL="457200" indent="-457200">
              <a:buAutoNum type="arabicPeriod"/>
            </a:pPr>
            <a:r>
              <a:rPr lang="en-US" sz="2400" dirty="0" smtClean="0"/>
              <a:t>What </a:t>
            </a:r>
            <a:r>
              <a:rPr lang="en-US" sz="2400" dirty="0"/>
              <a:t>are the disadvantages to open ended </a:t>
            </a:r>
            <a:r>
              <a:rPr lang="en-US" sz="2400" dirty="0" smtClean="0"/>
              <a:t>questions?</a:t>
            </a:r>
          </a:p>
          <a:p>
            <a:pPr marL="457200" indent="-457200">
              <a:buAutoNum type="arabicPeriod"/>
            </a:pPr>
            <a:r>
              <a:rPr lang="en-US" sz="2400" dirty="0" smtClean="0"/>
              <a:t>What </a:t>
            </a:r>
            <a:r>
              <a:rPr lang="en-US" sz="2400" dirty="0"/>
              <a:t>are the advantages of close ended questions</a:t>
            </a:r>
            <a:r>
              <a:rPr lang="en-US" sz="2400" dirty="0" smtClean="0"/>
              <a:t>?</a:t>
            </a:r>
          </a:p>
          <a:p>
            <a:pPr marL="457200" indent="-457200">
              <a:buAutoNum type="arabicPeriod"/>
            </a:pPr>
            <a:r>
              <a:rPr lang="en-US" sz="2400" dirty="0" smtClean="0"/>
              <a:t> </a:t>
            </a:r>
            <a:r>
              <a:rPr lang="en-US" sz="2400" dirty="0"/>
              <a:t>What </a:t>
            </a:r>
            <a:r>
              <a:rPr lang="en-US" sz="2400" dirty="0" smtClean="0"/>
              <a:t>are </a:t>
            </a:r>
            <a:r>
              <a:rPr lang="en-US" sz="2400" dirty="0"/>
              <a:t>the disadvantages to close ended questions?</a:t>
            </a:r>
          </a:p>
        </p:txBody>
      </p:sp>
      <p:sp>
        <p:nvSpPr>
          <p:cNvPr id="4" name="Rectangle 3"/>
          <p:cNvSpPr/>
          <p:nvPr/>
        </p:nvSpPr>
        <p:spPr>
          <a:xfrm>
            <a:off x="6829071" y="4632722"/>
            <a:ext cx="1887120" cy="300082"/>
          </a:xfrm>
          <a:prstGeom prst="rect">
            <a:avLst/>
          </a:prstGeom>
        </p:spPr>
        <p:txBody>
          <a:bodyPr wrap="none">
            <a:spAutoFit/>
          </a:bodyPr>
          <a:lstStyle/>
          <a:p>
            <a:r>
              <a:rPr lang="en-US" sz="1350" dirty="0">
                <a:latin typeface="Arial"/>
                <a:cs typeface="Arial"/>
              </a:rPr>
              <a:t>www.rightquestion.org</a:t>
            </a:r>
          </a:p>
        </p:txBody>
      </p:sp>
    </p:spTree>
    <p:extLst>
      <p:ext uri="{BB962C8B-B14F-4D97-AF65-F5344CB8AC3E}">
        <p14:creationId xmlns:p14="http://schemas.microsoft.com/office/powerpoint/2010/main" val="1983764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905000" y="133171"/>
            <a:ext cx="8649781" cy="1200329"/>
          </a:xfrm>
          <a:prstGeom prst="rect">
            <a:avLst/>
          </a:prstGeom>
          <a:noFill/>
        </p:spPr>
        <p:txBody>
          <a:bodyPr wrap="square">
            <a:spAutoFit/>
          </a:bodyPr>
          <a:lstStyle/>
          <a:p>
            <a:r>
              <a:rPr lang="en-US" sz="3600" b="1" dirty="0">
                <a:ln w="12700">
                  <a:solidFill>
                    <a:schemeClr val="tx1">
                      <a:lumMod val="95000"/>
                      <a:lumOff val="5000"/>
                    </a:schemeClr>
                  </a:solidFill>
                  <a:prstDash val="solid"/>
                </a:ln>
                <a:solidFill>
                  <a:schemeClr val="bg1">
                    <a:lumMod val="95000"/>
                  </a:schemeClr>
                </a:solidFill>
                <a:effectLst>
                  <a:outerShdw blurRad="41275" dist="20320" dir="1800000" algn="tl" rotWithShape="0">
                    <a:srgbClr val="000000">
                      <a:alpha val="40000"/>
                    </a:srgbClr>
                  </a:outerShdw>
                </a:effectLst>
                <a:latin typeface="+mj-lt"/>
                <a:ea typeface="+mj-ea"/>
                <a:cs typeface="+mj-cs"/>
              </a:rPr>
              <a:t>STEP #2: CATEGORIZE YOUR QUESTIONS</a:t>
            </a:r>
          </a:p>
        </p:txBody>
      </p:sp>
      <p:sp>
        <p:nvSpPr>
          <p:cNvPr id="9" name="TextBox 8"/>
          <p:cNvSpPr txBox="1"/>
          <p:nvPr/>
        </p:nvSpPr>
        <p:spPr>
          <a:xfrm>
            <a:off x="2057400" y="1581150"/>
            <a:ext cx="6259830"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a:cs typeface="Arial"/>
              </a:rPr>
              <a:t>Review your list of questions and change one </a:t>
            </a:r>
            <a:r>
              <a:rPr lang="en-US" sz="2400" dirty="0">
                <a:solidFill>
                  <a:srgbClr val="3399FF"/>
                </a:solidFill>
                <a:latin typeface="Arial"/>
                <a:cs typeface="Arial"/>
              </a:rPr>
              <a:t>closed-ended </a:t>
            </a:r>
            <a:r>
              <a:rPr lang="en-US" sz="2400" dirty="0">
                <a:latin typeface="Arial"/>
                <a:cs typeface="Arial"/>
              </a:rPr>
              <a:t>question </a:t>
            </a:r>
            <a:r>
              <a:rPr lang="en-US" sz="2400" dirty="0">
                <a:solidFill>
                  <a:srgbClr val="3399FF"/>
                </a:solidFill>
                <a:latin typeface="Arial"/>
                <a:cs typeface="Arial"/>
              </a:rPr>
              <a:t>into an open-ended. </a:t>
            </a:r>
          </a:p>
          <a:p>
            <a:pPr marL="342900" indent="-342900">
              <a:buAutoNum type="arabicPeriod" startAt="3"/>
            </a:pPr>
            <a:endParaRPr lang="en-US" sz="2400" dirty="0">
              <a:latin typeface="Arial"/>
              <a:cs typeface="Arial"/>
            </a:endParaRPr>
          </a:p>
          <a:p>
            <a:pPr marL="342900" indent="-342900">
              <a:buFont typeface="Arial" panose="020B0604020202020204" pitchFamily="34" charset="0"/>
              <a:buChar char="•"/>
            </a:pPr>
            <a:r>
              <a:rPr lang="en-US" sz="2400" dirty="0">
                <a:latin typeface="Arial"/>
                <a:cs typeface="Arial"/>
              </a:rPr>
              <a:t> Then, change one </a:t>
            </a:r>
            <a:r>
              <a:rPr lang="en-US" sz="2400" dirty="0">
                <a:solidFill>
                  <a:srgbClr val="3399FF"/>
                </a:solidFill>
                <a:latin typeface="Arial"/>
                <a:cs typeface="Arial"/>
              </a:rPr>
              <a:t>open-ended</a:t>
            </a:r>
            <a:r>
              <a:rPr lang="en-US" sz="2400" dirty="0">
                <a:latin typeface="Arial"/>
                <a:cs typeface="Arial"/>
              </a:rPr>
              <a:t> question </a:t>
            </a:r>
            <a:r>
              <a:rPr lang="en-US" sz="2400" dirty="0">
                <a:solidFill>
                  <a:srgbClr val="3399FF"/>
                </a:solidFill>
                <a:latin typeface="Arial"/>
                <a:cs typeface="Arial"/>
              </a:rPr>
              <a:t>into a closed-ended </a:t>
            </a:r>
            <a:r>
              <a:rPr lang="en-US" sz="2400" dirty="0">
                <a:latin typeface="Arial"/>
                <a:cs typeface="Arial"/>
              </a:rPr>
              <a:t>one. </a:t>
            </a:r>
          </a:p>
        </p:txBody>
      </p:sp>
      <p:sp>
        <p:nvSpPr>
          <p:cNvPr id="5" name="Footer Placeholder 5"/>
          <p:cNvSpPr>
            <a:spLocks noGrp="1"/>
          </p:cNvSpPr>
          <p:nvPr>
            <p:ph type="ftr" sz="quarter" idx="11"/>
          </p:nvPr>
        </p:nvSpPr>
        <p:spPr>
          <a:xfrm>
            <a:off x="5497830" y="4681493"/>
            <a:ext cx="3086100" cy="273844"/>
          </a:xfrm>
        </p:spPr>
        <p:txBody>
          <a:bodyPr/>
          <a:lstStyle/>
          <a:p>
            <a:pPr algn="ctr"/>
            <a:r>
              <a:rPr lang="en-US" sz="1800" dirty="0" err="1"/>
              <a:t>www.rightquestion.org</a:t>
            </a:r>
            <a:r>
              <a:rPr lang="en-US" sz="1800" dirty="0"/>
              <a:t> </a:t>
            </a:r>
          </a:p>
        </p:txBody>
      </p:sp>
    </p:spTree>
    <p:extLst>
      <p:ext uri="{BB962C8B-B14F-4D97-AF65-F5344CB8AC3E}">
        <p14:creationId xmlns:p14="http://schemas.microsoft.com/office/powerpoint/2010/main" val="1564466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057400" y="1123950"/>
            <a:ext cx="3352800" cy="2213373"/>
          </a:xfrm>
        </p:spPr>
        <p:txBody>
          <a:bodyPr/>
          <a:lstStyle/>
          <a:p>
            <a:pPr algn="ctr"/>
            <a:r>
              <a:rPr lang="en-US" sz="3200" dirty="0"/>
              <a:t>How do we build student capacity to ask their own questions?</a:t>
            </a:r>
          </a:p>
          <a:p>
            <a:endParaRPr lang="en-US" dirty="0" smtClean="0"/>
          </a:p>
        </p:txBody>
      </p:sp>
      <p:sp>
        <p:nvSpPr>
          <p:cNvPr id="4" name="Title 3"/>
          <p:cNvSpPr>
            <a:spLocks noGrp="1"/>
          </p:cNvSpPr>
          <p:nvPr>
            <p:ph type="title"/>
          </p:nvPr>
        </p:nvSpPr>
        <p:spPr>
          <a:xfrm>
            <a:off x="1752600" y="-268486"/>
            <a:ext cx="7620000" cy="536972"/>
          </a:xfrm>
        </p:spPr>
        <p:txBody>
          <a:bodyPr>
            <a:normAutofit fontScale="90000"/>
          </a:bodyPr>
          <a:lstStyle/>
          <a:p>
            <a:r>
              <a:rPr lang="en-US" sz="4400" dirty="0"/>
              <a:t>Essential</a:t>
            </a:r>
            <a:r>
              <a:rPr lang="en-US" dirty="0"/>
              <a:t> </a:t>
            </a:r>
            <a:r>
              <a:rPr lang="en-US" sz="4400" dirty="0"/>
              <a:t>Question</a:t>
            </a:r>
          </a:p>
        </p:txBody>
      </p:sp>
      <p:pic>
        <p:nvPicPr>
          <p:cNvPr id="7" name="77337037-6426-4F65-B3C2-A113DE528BE8" descr="0B767860-EB69-42D1-9DB9-ED453A6C6444@gatew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1" y="213125"/>
            <a:ext cx="3483470" cy="464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65464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828800" y="102691"/>
            <a:ext cx="7463790" cy="1200329"/>
          </a:xfrm>
          <a:prstGeom prst="rect">
            <a:avLst/>
          </a:prstGeom>
          <a:noFill/>
        </p:spPr>
        <p:txBody>
          <a:bodyPr wrap="square">
            <a:spAutoFit/>
          </a:bodyPr>
          <a:lstStyle/>
          <a:p>
            <a:r>
              <a:rPr lang="en-US" sz="3600" b="1" dirty="0">
                <a:ln w="12700">
                  <a:solidFill>
                    <a:schemeClr val="tx1">
                      <a:lumMod val="95000"/>
                      <a:lumOff val="5000"/>
                    </a:schemeClr>
                  </a:solidFill>
                  <a:prstDash val="solid"/>
                </a:ln>
                <a:solidFill>
                  <a:schemeClr val="bg1">
                    <a:lumMod val="95000"/>
                  </a:schemeClr>
                </a:solidFill>
                <a:effectLst>
                  <a:outerShdw blurRad="41275" dist="20320" dir="1800000" algn="tl" rotWithShape="0">
                    <a:srgbClr val="000000">
                      <a:alpha val="40000"/>
                    </a:srgbClr>
                  </a:outerShdw>
                </a:effectLst>
                <a:latin typeface="+mj-lt"/>
                <a:ea typeface="+mj-ea"/>
                <a:cs typeface="+mj-cs"/>
              </a:rPr>
              <a:t>STEP #3: PRIORITIZE YOUR QUESTIONS</a:t>
            </a:r>
          </a:p>
        </p:txBody>
      </p:sp>
      <p:sp>
        <p:nvSpPr>
          <p:cNvPr id="9" name="TextBox 8"/>
          <p:cNvSpPr txBox="1"/>
          <p:nvPr/>
        </p:nvSpPr>
        <p:spPr>
          <a:xfrm>
            <a:off x="1908810" y="1498196"/>
            <a:ext cx="7383780" cy="3247043"/>
          </a:xfrm>
          <a:prstGeom prst="rect">
            <a:avLst/>
          </a:prstGeom>
          <a:noFill/>
        </p:spPr>
        <p:txBody>
          <a:bodyPr wrap="square" rtlCol="0">
            <a:spAutoFit/>
          </a:bodyPr>
          <a:lstStyle/>
          <a:p>
            <a:pPr lvl="0"/>
            <a:r>
              <a:rPr lang="en-US" sz="2400" dirty="0">
                <a:latin typeface="Arial"/>
                <a:cs typeface="Arial"/>
              </a:rPr>
              <a:t>Choose the three most important questions from your list.   </a:t>
            </a:r>
          </a:p>
          <a:p>
            <a:pPr lvl="0"/>
            <a:endParaRPr lang="en-US" sz="2400" dirty="0">
              <a:latin typeface="Arial"/>
              <a:cs typeface="Arial"/>
            </a:endParaRPr>
          </a:p>
          <a:p>
            <a:pPr lvl="0"/>
            <a:r>
              <a:rPr lang="en-US" sz="2400" dirty="0">
                <a:latin typeface="Arial"/>
                <a:cs typeface="Arial"/>
              </a:rPr>
              <a:t>Keep in mind the QFocus.</a:t>
            </a:r>
          </a:p>
          <a:p>
            <a:pPr lvl="0"/>
            <a:endParaRPr lang="en-US" sz="2400" dirty="0">
              <a:latin typeface="Arial"/>
              <a:cs typeface="Arial"/>
            </a:endParaRPr>
          </a:p>
          <a:p>
            <a:pPr lvl="0"/>
            <a:r>
              <a:rPr lang="en-US" sz="2400" dirty="0">
                <a:latin typeface="Arial"/>
                <a:cs typeface="Arial"/>
              </a:rPr>
              <a:t>Mark each priority question with an “</a:t>
            </a:r>
            <a:r>
              <a:rPr lang="en-US" sz="4000" b="1" dirty="0">
                <a:solidFill>
                  <a:srgbClr val="3399FF"/>
                </a:solidFill>
                <a:latin typeface="Arial"/>
                <a:cs typeface="Arial"/>
              </a:rPr>
              <a:t>X</a:t>
            </a:r>
            <a:r>
              <a:rPr lang="en-US" sz="2400" dirty="0">
                <a:latin typeface="Arial"/>
                <a:cs typeface="Arial"/>
              </a:rPr>
              <a:t>”</a:t>
            </a:r>
          </a:p>
          <a:p>
            <a:r>
              <a:rPr lang="en-US" sz="1500" dirty="0">
                <a:latin typeface="Arial"/>
                <a:cs typeface="Arial"/>
              </a:rPr>
              <a:t> </a:t>
            </a:r>
          </a:p>
          <a:p>
            <a:r>
              <a:rPr lang="en-US" sz="1500" dirty="0">
                <a:latin typeface="Arial"/>
                <a:cs typeface="Arial"/>
              </a:rPr>
              <a:t> </a:t>
            </a:r>
          </a:p>
          <a:p>
            <a:r>
              <a:rPr lang="en-US" sz="1500" dirty="0">
                <a:latin typeface="Arial"/>
                <a:cs typeface="Arial"/>
              </a:rPr>
              <a:t>  </a:t>
            </a:r>
          </a:p>
        </p:txBody>
      </p:sp>
      <p:sp>
        <p:nvSpPr>
          <p:cNvPr id="6" name="Footer Placeholder 5"/>
          <p:cNvSpPr>
            <a:spLocks noGrp="1"/>
          </p:cNvSpPr>
          <p:nvPr>
            <p:ph type="ftr" sz="quarter" idx="11"/>
          </p:nvPr>
        </p:nvSpPr>
        <p:spPr>
          <a:xfrm>
            <a:off x="5726430" y="4704353"/>
            <a:ext cx="3086100" cy="273844"/>
          </a:xfrm>
        </p:spPr>
        <p:txBody>
          <a:bodyPr/>
          <a:lstStyle/>
          <a:p>
            <a:pPr algn="ctr"/>
            <a:r>
              <a:rPr lang="en-US" sz="1800" dirty="0" err="1"/>
              <a:t>www.rightquestion.org</a:t>
            </a:r>
            <a:r>
              <a:rPr lang="en-US" sz="1800" dirty="0"/>
              <a:t> </a:t>
            </a:r>
          </a:p>
        </p:txBody>
      </p:sp>
    </p:spTree>
    <p:extLst>
      <p:ext uri="{BB962C8B-B14F-4D97-AF65-F5344CB8AC3E}">
        <p14:creationId xmlns:p14="http://schemas.microsoft.com/office/powerpoint/2010/main" val="3616792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981200" y="147691"/>
            <a:ext cx="6229350" cy="1200329"/>
          </a:xfrm>
          <a:prstGeom prst="rect">
            <a:avLst/>
          </a:prstGeom>
          <a:noFill/>
        </p:spPr>
        <p:txBody>
          <a:bodyPr wrap="square">
            <a:spAutoFit/>
          </a:bodyPr>
          <a:lstStyle/>
          <a:p>
            <a:r>
              <a:rPr lang="en-US" sz="3600" b="1" dirty="0">
                <a:ln w="12700">
                  <a:solidFill>
                    <a:schemeClr val="tx1">
                      <a:lumMod val="95000"/>
                      <a:lumOff val="5000"/>
                    </a:schemeClr>
                  </a:solidFill>
                  <a:prstDash val="solid"/>
                </a:ln>
                <a:solidFill>
                  <a:schemeClr val="bg1">
                    <a:lumMod val="95000"/>
                  </a:schemeClr>
                </a:solidFill>
                <a:effectLst>
                  <a:outerShdw blurRad="41275" dist="20320" dir="1800000" algn="tl" rotWithShape="0">
                    <a:srgbClr val="000000">
                      <a:alpha val="40000"/>
                    </a:srgbClr>
                  </a:outerShdw>
                </a:effectLst>
                <a:latin typeface="+mj-lt"/>
                <a:ea typeface="+mj-ea"/>
                <a:cs typeface="+mj-cs"/>
              </a:rPr>
              <a:t>STEP #3: SHARE YOUR QUESTIONS</a:t>
            </a:r>
          </a:p>
        </p:txBody>
      </p:sp>
      <p:sp>
        <p:nvSpPr>
          <p:cNvPr id="9" name="TextBox 8"/>
          <p:cNvSpPr txBox="1"/>
          <p:nvPr/>
        </p:nvSpPr>
        <p:spPr>
          <a:xfrm>
            <a:off x="2045970" y="1428750"/>
            <a:ext cx="6549390" cy="2677656"/>
          </a:xfrm>
          <a:prstGeom prst="rect">
            <a:avLst/>
          </a:prstGeom>
          <a:noFill/>
        </p:spPr>
        <p:txBody>
          <a:bodyPr wrap="square" rtlCol="0">
            <a:spAutoFit/>
          </a:bodyPr>
          <a:lstStyle/>
          <a:p>
            <a:pPr marL="342900" indent="-342900"/>
            <a:r>
              <a:rPr lang="en-US" sz="2400" dirty="0">
                <a:latin typeface="Arial"/>
                <a:cs typeface="Arial"/>
              </a:rPr>
              <a:t>Share with the group: </a:t>
            </a:r>
          </a:p>
          <a:p>
            <a:pPr marL="342900" indent="-342900"/>
            <a:endParaRPr lang="en-US" sz="2400" dirty="0">
              <a:latin typeface="Arial"/>
              <a:cs typeface="Arial"/>
            </a:endParaRPr>
          </a:p>
          <a:p>
            <a:pPr marL="342900" indent="-342900">
              <a:buFont typeface="Arial"/>
              <a:buChar char="•"/>
            </a:pPr>
            <a:r>
              <a:rPr lang="en-US" sz="2400" dirty="0">
                <a:latin typeface="Arial"/>
                <a:cs typeface="Arial"/>
              </a:rPr>
              <a:t>your three priority questions</a:t>
            </a:r>
          </a:p>
          <a:p>
            <a:pPr marL="342900" indent="-342900">
              <a:buFont typeface="Arial"/>
              <a:buChar char="•"/>
            </a:pPr>
            <a:endParaRPr lang="en-US" sz="2400" dirty="0">
              <a:latin typeface="Arial"/>
              <a:cs typeface="Arial"/>
            </a:endParaRPr>
          </a:p>
          <a:p>
            <a:pPr marL="342900" indent="-342900">
              <a:buFont typeface="Arial"/>
              <a:buChar char="•"/>
            </a:pPr>
            <a:r>
              <a:rPr lang="en-US" sz="2400" dirty="0">
                <a:latin typeface="Arial"/>
                <a:cs typeface="Arial"/>
              </a:rPr>
              <a:t>your rationale for selecting those three</a:t>
            </a:r>
          </a:p>
          <a:p>
            <a:pPr marL="342900" indent="-342900">
              <a:buFont typeface="Arial"/>
              <a:buChar char="•"/>
            </a:pPr>
            <a:endParaRPr lang="en-US" sz="2400" dirty="0">
              <a:latin typeface="Arial"/>
              <a:cs typeface="Arial"/>
            </a:endParaRPr>
          </a:p>
          <a:p>
            <a:pPr marL="342900" indent="-342900">
              <a:buFont typeface="Arial"/>
              <a:buChar char="•"/>
            </a:pPr>
            <a:r>
              <a:rPr lang="en-US" sz="2400" dirty="0">
                <a:latin typeface="Arial"/>
                <a:cs typeface="Arial"/>
              </a:rPr>
              <a:t>the numbers of your priority questions</a:t>
            </a:r>
          </a:p>
        </p:txBody>
      </p:sp>
      <p:sp>
        <p:nvSpPr>
          <p:cNvPr id="6" name="Footer Placeholder 5"/>
          <p:cNvSpPr>
            <a:spLocks noGrp="1"/>
          </p:cNvSpPr>
          <p:nvPr>
            <p:ph type="ftr" sz="quarter" idx="11"/>
          </p:nvPr>
        </p:nvSpPr>
        <p:spPr>
          <a:xfrm>
            <a:off x="5509260" y="4521473"/>
            <a:ext cx="3086100" cy="273844"/>
          </a:xfrm>
        </p:spPr>
        <p:txBody>
          <a:bodyPr/>
          <a:lstStyle/>
          <a:p>
            <a:pPr algn="ctr"/>
            <a:r>
              <a:rPr lang="en-US" sz="1800" dirty="0" err="1"/>
              <a:t>www.rightquestion.org</a:t>
            </a:r>
            <a:r>
              <a:rPr lang="en-US" sz="1800" dirty="0"/>
              <a:t> </a:t>
            </a:r>
          </a:p>
        </p:txBody>
      </p:sp>
    </p:spTree>
    <p:extLst>
      <p:ext uri="{BB962C8B-B14F-4D97-AF65-F5344CB8AC3E}">
        <p14:creationId xmlns:p14="http://schemas.microsoft.com/office/powerpoint/2010/main" val="2272913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981200" y="133937"/>
            <a:ext cx="6229350" cy="646331"/>
          </a:xfrm>
          <a:prstGeom prst="rect">
            <a:avLst/>
          </a:prstGeom>
          <a:noFill/>
        </p:spPr>
        <p:txBody>
          <a:bodyPr wrap="square">
            <a:spAutoFit/>
          </a:bodyPr>
          <a:lstStyle/>
          <a:p>
            <a:r>
              <a:rPr lang="en-US" sz="3600" b="1" dirty="0">
                <a:ln w="12700">
                  <a:solidFill>
                    <a:schemeClr val="tx1">
                      <a:lumMod val="95000"/>
                      <a:lumOff val="5000"/>
                    </a:schemeClr>
                  </a:solidFill>
                  <a:prstDash val="solid"/>
                </a:ln>
                <a:solidFill>
                  <a:schemeClr val="bg1">
                    <a:lumMod val="95000"/>
                  </a:schemeClr>
                </a:solidFill>
                <a:effectLst>
                  <a:outerShdw blurRad="41275" dist="20320" dir="1800000" algn="tl" rotWithShape="0">
                    <a:srgbClr val="000000">
                      <a:alpha val="40000"/>
                    </a:srgbClr>
                  </a:outerShdw>
                </a:effectLst>
                <a:latin typeface="+mj-lt"/>
                <a:ea typeface="+mj-ea"/>
                <a:cs typeface="+mj-cs"/>
              </a:rPr>
              <a:t>STEP #4: NEXT STEPS</a:t>
            </a:r>
          </a:p>
        </p:txBody>
      </p:sp>
      <p:sp>
        <p:nvSpPr>
          <p:cNvPr id="9" name="TextBox 8"/>
          <p:cNvSpPr txBox="1"/>
          <p:nvPr/>
        </p:nvSpPr>
        <p:spPr>
          <a:xfrm>
            <a:off x="2006600" y="1200150"/>
            <a:ext cx="5669280" cy="2492990"/>
          </a:xfrm>
          <a:prstGeom prst="rect">
            <a:avLst/>
          </a:prstGeom>
          <a:noFill/>
        </p:spPr>
        <p:txBody>
          <a:bodyPr wrap="square" rtlCol="0">
            <a:spAutoFit/>
          </a:bodyPr>
          <a:lstStyle/>
          <a:p>
            <a:r>
              <a:rPr lang="en-US" sz="2400" dirty="0">
                <a:latin typeface="Arial"/>
                <a:cs typeface="Arial"/>
              </a:rPr>
              <a:t>Discuss at your table: </a:t>
            </a:r>
          </a:p>
          <a:p>
            <a:endParaRPr lang="en-US" sz="2400" dirty="0">
              <a:latin typeface="Arial"/>
              <a:cs typeface="Arial"/>
            </a:endParaRPr>
          </a:p>
          <a:p>
            <a:r>
              <a:rPr lang="en-US" sz="2400" dirty="0">
                <a:latin typeface="Arial"/>
                <a:cs typeface="Arial"/>
              </a:rPr>
              <a:t>What would you have your students do with their three priority questions?</a:t>
            </a:r>
          </a:p>
          <a:p>
            <a:endParaRPr lang="en-US" sz="1500" dirty="0">
              <a:latin typeface="Arial"/>
              <a:cs typeface="Arial"/>
            </a:endParaRPr>
          </a:p>
          <a:p>
            <a:endParaRPr lang="en-US" sz="1500" dirty="0">
              <a:latin typeface="Arial"/>
              <a:cs typeface="Arial"/>
            </a:endParaRPr>
          </a:p>
          <a:p>
            <a:endParaRPr lang="en-US" sz="1500" dirty="0">
              <a:latin typeface="Arial"/>
              <a:cs typeface="Arial"/>
            </a:endParaRPr>
          </a:p>
          <a:p>
            <a:endParaRPr lang="en-US" sz="1500" dirty="0">
              <a:latin typeface="Arial"/>
              <a:cs typeface="Arial"/>
            </a:endParaRPr>
          </a:p>
        </p:txBody>
      </p:sp>
      <p:sp>
        <p:nvSpPr>
          <p:cNvPr id="6" name="Footer Placeholder 5"/>
          <p:cNvSpPr>
            <a:spLocks noGrp="1"/>
          </p:cNvSpPr>
          <p:nvPr>
            <p:ph type="ftr" sz="quarter" idx="11"/>
          </p:nvPr>
        </p:nvSpPr>
        <p:spPr>
          <a:xfrm>
            <a:off x="5349240" y="4464323"/>
            <a:ext cx="3086100" cy="273844"/>
          </a:xfrm>
        </p:spPr>
        <p:txBody>
          <a:bodyPr/>
          <a:lstStyle/>
          <a:p>
            <a:pPr algn="ctr"/>
            <a:r>
              <a:rPr lang="en-US" sz="1800" dirty="0" err="1"/>
              <a:t>www.rightquestion.org</a:t>
            </a:r>
            <a:r>
              <a:rPr lang="en-US" sz="1800" dirty="0"/>
              <a:t> </a:t>
            </a:r>
          </a:p>
        </p:txBody>
      </p:sp>
    </p:spTree>
    <p:extLst>
      <p:ext uri="{BB962C8B-B14F-4D97-AF65-F5344CB8AC3E}">
        <p14:creationId xmlns:p14="http://schemas.microsoft.com/office/powerpoint/2010/main" val="4077969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71649" y="438150"/>
            <a:ext cx="7818120" cy="3543300"/>
          </a:xfrm>
        </p:spPr>
        <p:txBody>
          <a:bodyPr>
            <a:normAutofit lnSpcReduction="10000"/>
          </a:bodyPr>
          <a:lstStyle/>
          <a:p>
            <a:r>
              <a:rPr lang="en-US" dirty="0">
                <a:latin typeface="Arial"/>
                <a:cs typeface="Arial"/>
              </a:rPr>
              <a:t>Students can use their questions for many purposes, including the following:</a:t>
            </a:r>
          </a:p>
          <a:p>
            <a:pPr marL="685800" lvl="3" indent="-342900">
              <a:buFont typeface="Arial" panose="020B0604020202020204" pitchFamily="34" charset="0"/>
              <a:buChar char="•"/>
            </a:pPr>
            <a:r>
              <a:rPr lang="en-US" sz="2100" dirty="0">
                <a:latin typeface="Arial"/>
                <a:cs typeface="Arial"/>
              </a:rPr>
              <a:t>Conduct Research</a:t>
            </a:r>
          </a:p>
          <a:p>
            <a:pPr marL="685800" lvl="3" indent="-342900">
              <a:buFont typeface="Arial" panose="020B0604020202020204" pitchFamily="34" charset="0"/>
              <a:buChar char="•"/>
            </a:pPr>
            <a:r>
              <a:rPr lang="en-US" sz="2100" dirty="0">
                <a:latin typeface="Arial"/>
                <a:cs typeface="Arial"/>
              </a:rPr>
              <a:t>Reports</a:t>
            </a:r>
          </a:p>
          <a:p>
            <a:pPr marL="685800" lvl="3" indent="-342900">
              <a:buFont typeface="Arial" panose="020B0604020202020204" pitchFamily="34" charset="0"/>
              <a:buChar char="•"/>
            </a:pPr>
            <a:r>
              <a:rPr lang="en-US" sz="2100" dirty="0">
                <a:latin typeface="Arial"/>
                <a:cs typeface="Arial"/>
              </a:rPr>
              <a:t>Conduct Experiments</a:t>
            </a:r>
          </a:p>
          <a:p>
            <a:pPr marL="685800" lvl="3" indent="-342900">
              <a:buFont typeface="Arial" panose="020B0604020202020204" pitchFamily="34" charset="0"/>
              <a:buChar char="•"/>
            </a:pPr>
            <a:r>
              <a:rPr lang="en-US" sz="2100" dirty="0">
                <a:latin typeface="Arial"/>
                <a:cs typeface="Arial"/>
              </a:rPr>
              <a:t>Independent Projects</a:t>
            </a:r>
          </a:p>
          <a:p>
            <a:pPr marL="685800" lvl="3" indent="-342900">
              <a:buFont typeface="Arial" panose="020B0604020202020204" pitchFamily="34" charset="0"/>
              <a:buChar char="•"/>
            </a:pPr>
            <a:r>
              <a:rPr lang="en-US" sz="2100" dirty="0">
                <a:latin typeface="Arial"/>
                <a:cs typeface="Arial"/>
              </a:rPr>
              <a:t>Write Papers/Essays</a:t>
            </a:r>
          </a:p>
          <a:p>
            <a:pPr marL="685800" lvl="3" indent="-342900">
              <a:buFont typeface="Arial" panose="020B0604020202020204" pitchFamily="34" charset="0"/>
              <a:buChar char="•"/>
            </a:pPr>
            <a:r>
              <a:rPr lang="en-US" sz="2100" dirty="0">
                <a:latin typeface="Arial"/>
                <a:cs typeface="Arial"/>
              </a:rPr>
              <a:t>Group and Individual Projects</a:t>
            </a:r>
          </a:p>
          <a:p>
            <a:pPr marL="685800" lvl="3" indent="-342900">
              <a:buFont typeface="Arial" panose="020B0604020202020204" pitchFamily="34" charset="0"/>
              <a:buChar char="•"/>
            </a:pPr>
            <a:r>
              <a:rPr lang="en-US" sz="2100" dirty="0">
                <a:latin typeface="Arial"/>
                <a:cs typeface="Arial"/>
              </a:rPr>
              <a:t>Socratic Seminars/Debates</a:t>
            </a:r>
          </a:p>
          <a:p>
            <a:pPr marL="685800" lvl="3" indent="-342900">
              <a:buFont typeface="Arial" panose="020B0604020202020204" pitchFamily="34" charset="0"/>
              <a:buChar char="•"/>
            </a:pPr>
            <a:r>
              <a:rPr lang="en-US" sz="2100" dirty="0">
                <a:latin typeface="Arial"/>
                <a:cs typeface="Arial"/>
              </a:rPr>
              <a:t>Prepare for Presentations/Interviews</a:t>
            </a:r>
          </a:p>
          <a:p>
            <a:endParaRPr lang="en-US" sz="1650" dirty="0">
              <a:latin typeface="Arial"/>
              <a:cs typeface="Arial"/>
            </a:endParaRPr>
          </a:p>
          <a:p>
            <a:pPr>
              <a:buNone/>
            </a:pPr>
            <a:endParaRPr lang="en-US" sz="1650" dirty="0">
              <a:latin typeface="Arial"/>
              <a:cs typeface="Arial"/>
            </a:endParaRPr>
          </a:p>
        </p:txBody>
      </p:sp>
      <p:sp>
        <p:nvSpPr>
          <p:cNvPr id="6" name="Title 1"/>
          <p:cNvSpPr>
            <a:spLocks noGrp="1"/>
          </p:cNvSpPr>
          <p:nvPr>
            <p:ph type="title"/>
          </p:nvPr>
        </p:nvSpPr>
        <p:spPr>
          <a:xfrm>
            <a:off x="1944043" y="-91678"/>
            <a:ext cx="7473333" cy="400050"/>
          </a:xfrm>
        </p:spPr>
        <p:txBody>
          <a:bodyPr>
            <a:noAutofit/>
          </a:bodyPr>
          <a:lstStyle/>
          <a:p>
            <a:r>
              <a:rPr lang="en-US" dirty="0"/>
              <a:t>USING</a:t>
            </a:r>
            <a:r>
              <a:rPr lang="en-US" dirty="0">
                <a:solidFill>
                  <a:srgbClr val="3399FF"/>
                </a:solidFill>
                <a:latin typeface="Futura Condensed"/>
                <a:ea typeface="Segoe UI" pitchFamily="34" charset="0"/>
                <a:cs typeface="Futura Condensed"/>
              </a:rPr>
              <a:t> </a:t>
            </a:r>
            <a:r>
              <a:rPr lang="en-US" dirty="0"/>
              <a:t>STUDENT</a:t>
            </a:r>
            <a:r>
              <a:rPr lang="en-US" dirty="0">
                <a:solidFill>
                  <a:srgbClr val="3399FF"/>
                </a:solidFill>
                <a:latin typeface="Futura Condensed"/>
                <a:ea typeface="Segoe UI" pitchFamily="34" charset="0"/>
                <a:cs typeface="Futura Condensed"/>
              </a:rPr>
              <a:t> </a:t>
            </a:r>
            <a:r>
              <a:rPr lang="en-US" dirty="0"/>
              <a:t>QUESTIONS</a:t>
            </a:r>
          </a:p>
        </p:txBody>
      </p:sp>
      <p:pic>
        <p:nvPicPr>
          <p:cNvPr id="8" name="E7EA0535-8C19-456E-976C-501655F1AD9A" descr="18A32953-354F-4A73-9974-36921915100D@gatew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1106" y="1276351"/>
            <a:ext cx="25894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3714750"/>
            <a:ext cx="4724400" cy="1764843"/>
          </a:xfrm>
          <a:prstGeom prst="rect">
            <a:avLst/>
          </a:prstGeom>
        </p:spPr>
      </p:pic>
    </p:spTree>
    <p:extLst>
      <p:ext uri="{BB962C8B-B14F-4D97-AF65-F5344CB8AC3E}">
        <p14:creationId xmlns:p14="http://schemas.microsoft.com/office/powerpoint/2010/main" val="2320486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2076412" y="0"/>
            <a:ext cx="5667235" cy="837080"/>
          </a:xfrm>
          <a:prstGeom prst="rect">
            <a:avLst/>
          </a:prstGeom>
          <a:noFill/>
          <a:ln>
            <a:noFill/>
          </a:ln>
        </p:spPr>
        <p:txBody>
          <a:bodyPr vert="horz" wrap="square" lIns="68569" tIns="34275" rIns="68569" bIns="34275" rtlCol="0" anchor="t" anchorCtr="0">
            <a:noAutofit/>
          </a:bodyPr>
          <a:lstStyle/>
          <a:p>
            <a:pPr>
              <a:spcBef>
                <a:spcPts val="0"/>
              </a:spcBef>
              <a:buClr>
                <a:srgbClr val="629DD1"/>
              </a:buClr>
              <a:buSzPct val="25000"/>
            </a:pPr>
            <a:r>
              <a:rPr lang="en-US" dirty="0">
                <a:sym typeface="Rockwell"/>
              </a:rPr>
              <a:t>Classroom </a:t>
            </a:r>
            <a:r>
              <a:rPr lang="en-US" dirty="0" smtClean="0">
                <a:sym typeface="Rockwell"/>
              </a:rPr>
              <a:t>Example Using a Quote</a:t>
            </a:r>
            <a:endParaRPr lang="en-US" dirty="0">
              <a:sym typeface="Rockwell"/>
            </a:endParaRPr>
          </a:p>
        </p:txBody>
      </p:sp>
      <p:sp>
        <p:nvSpPr>
          <p:cNvPr id="3" name="Rectangle 2"/>
          <p:cNvSpPr/>
          <p:nvPr/>
        </p:nvSpPr>
        <p:spPr>
          <a:xfrm>
            <a:off x="2133600" y="1504950"/>
            <a:ext cx="6915188" cy="1125949"/>
          </a:xfrm>
          <a:prstGeom prst="rect">
            <a:avLst/>
          </a:prstGeom>
        </p:spPr>
        <p:txBody>
          <a:bodyPr wrap="square">
            <a:spAutoFit/>
          </a:bodyPr>
          <a:lstStyle/>
          <a:p>
            <a:pPr>
              <a:spcBef>
                <a:spcPts val="450"/>
              </a:spcBef>
            </a:pPr>
            <a:r>
              <a:rPr lang="en-US" sz="2100" u="sng" dirty="0">
                <a:solidFill>
                  <a:srgbClr val="629DD1"/>
                </a:solidFill>
                <a:ea typeface="Rockwell"/>
                <a:cs typeface="Rockwell"/>
                <a:sym typeface="Rockwell"/>
              </a:rPr>
              <a:t>Question </a:t>
            </a:r>
            <a:r>
              <a:rPr lang="en-US" sz="2100" u="sng" dirty="0" smtClean="0">
                <a:solidFill>
                  <a:srgbClr val="629DD1"/>
                </a:solidFill>
                <a:ea typeface="Rockwell"/>
                <a:cs typeface="Rockwell"/>
                <a:sym typeface="Rockwell"/>
              </a:rPr>
              <a:t>Focus</a:t>
            </a:r>
            <a:endParaRPr lang="en-US" sz="2100" u="sng" dirty="0">
              <a:solidFill>
                <a:srgbClr val="629DD1"/>
              </a:solidFill>
              <a:ea typeface="Rockwell"/>
              <a:cs typeface="Rockwell"/>
              <a:sym typeface="Rockwell"/>
            </a:endParaRPr>
          </a:p>
          <a:p>
            <a:pPr algn="ctr">
              <a:spcBef>
                <a:spcPts val="450"/>
              </a:spcBef>
            </a:pPr>
            <a:r>
              <a:rPr lang="en-US" sz="2100" dirty="0">
                <a:latin typeface="+mj-lt"/>
              </a:rPr>
              <a:t>“The disciplinary policies of our society perpetuate injustice.”</a:t>
            </a:r>
          </a:p>
        </p:txBody>
      </p:sp>
    </p:spTree>
    <p:extLst>
      <p:ext uri="{BB962C8B-B14F-4D97-AF65-F5344CB8AC3E}">
        <p14:creationId xmlns:p14="http://schemas.microsoft.com/office/powerpoint/2010/main" val="29969741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2076412" y="0"/>
            <a:ext cx="5667235" cy="837080"/>
          </a:xfrm>
          <a:prstGeom prst="rect">
            <a:avLst/>
          </a:prstGeom>
          <a:noFill/>
          <a:ln>
            <a:noFill/>
          </a:ln>
        </p:spPr>
        <p:txBody>
          <a:bodyPr vert="horz" wrap="square" lIns="68569" tIns="34275" rIns="68569" bIns="34275" rtlCol="0" anchor="t" anchorCtr="0">
            <a:noAutofit/>
          </a:bodyPr>
          <a:lstStyle/>
          <a:p>
            <a:pPr>
              <a:spcBef>
                <a:spcPts val="0"/>
              </a:spcBef>
              <a:buClr>
                <a:srgbClr val="629DD1"/>
              </a:buClr>
              <a:buSzPct val="25000"/>
            </a:pPr>
            <a:r>
              <a:rPr lang="en-US" dirty="0">
                <a:sym typeface="Rockwell"/>
              </a:rPr>
              <a:t>Classroom </a:t>
            </a:r>
            <a:r>
              <a:rPr lang="en-US" dirty="0" smtClean="0">
                <a:sym typeface="Rockwell"/>
              </a:rPr>
              <a:t>Example Using a Photograph</a:t>
            </a:r>
            <a:endParaRPr lang="en-US" dirty="0">
              <a:sym typeface="Rockwell"/>
            </a:endParaRPr>
          </a:p>
        </p:txBody>
      </p:sp>
      <p:sp>
        <p:nvSpPr>
          <p:cNvPr id="3" name="Rectangle 2"/>
          <p:cNvSpPr/>
          <p:nvPr/>
        </p:nvSpPr>
        <p:spPr>
          <a:xfrm>
            <a:off x="2133600" y="1504950"/>
            <a:ext cx="6915188" cy="415498"/>
          </a:xfrm>
          <a:prstGeom prst="rect">
            <a:avLst/>
          </a:prstGeom>
        </p:spPr>
        <p:txBody>
          <a:bodyPr wrap="square">
            <a:spAutoFit/>
          </a:bodyPr>
          <a:lstStyle/>
          <a:p>
            <a:pPr>
              <a:spcBef>
                <a:spcPts val="450"/>
              </a:spcBef>
            </a:pPr>
            <a:r>
              <a:rPr lang="en-US" sz="2100" u="sng" dirty="0">
                <a:solidFill>
                  <a:srgbClr val="629DD1"/>
                </a:solidFill>
                <a:ea typeface="Rockwell"/>
                <a:cs typeface="Rockwell"/>
                <a:sym typeface="Rockwell"/>
              </a:rPr>
              <a:t>Question </a:t>
            </a:r>
            <a:r>
              <a:rPr lang="en-US" sz="2100" u="sng" dirty="0" smtClean="0">
                <a:solidFill>
                  <a:srgbClr val="629DD1"/>
                </a:solidFill>
                <a:ea typeface="Rockwell"/>
                <a:cs typeface="Rockwell"/>
                <a:sym typeface="Rockwell"/>
              </a:rPr>
              <a:t>Focus</a:t>
            </a:r>
            <a:endParaRPr lang="en-US" sz="2100" u="sng" dirty="0">
              <a:solidFill>
                <a:srgbClr val="629DD1"/>
              </a:solidFill>
              <a:ea typeface="Rockwell"/>
              <a:cs typeface="Rockwell"/>
              <a:sym typeface="Rockwell"/>
            </a:endParaRPr>
          </a:p>
        </p:txBody>
      </p:sp>
      <p:pic>
        <p:nvPicPr>
          <p:cNvPr id="2" name="Picture 1"/>
          <p:cNvPicPr>
            <a:picLocks noChangeAspect="1"/>
          </p:cNvPicPr>
          <p:nvPr/>
        </p:nvPicPr>
        <p:blipFill>
          <a:blip r:embed="rId3"/>
          <a:stretch>
            <a:fillRect/>
          </a:stretch>
        </p:blipFill>
        <p:spPr>
          <a:xfrm>
            <a:off x="4419600" y="1276350"/>
            <a:ext cx="4724400" cy="3150855"/>
          </a:xfrm>
          <a:prstGeom prst="rect">
            <a:avLst/>
          </a:prstGeom>
        </p:spPr>
      </p:pic>
    </p:spTree>
    <p:extLst>
      <p:ext uri="{BB962C8B-B14F-4D97-AF65-F5344CB8AC3E}">
        <p14:creationId xmlns:p14="http://schemas.microsoft.com/office/powerpoint/2010/main" val="4884207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2076412" y="0"/>
            <a:ext cx="5667235" cy="837080"/>
          </a:xfrm>
          <a:prstGeom prst="rect">
            <a:avLst/>
          </a:prstGeom>
          <a:noFill/>
          <a:ln>
            <a:noFill/>
          </a:ln>
        </p:spPr>
        <p:txBody>
          <a:bodyPr vert="horz" wrap="square" lIns="68569" tIns="34275" rIns="68569" bIns="34275" rtlCol="0" anchor="t" anchorCtr="0">
            <a:noAutofit/>
          </a:bodyPr>
          <a:lstStyle/>
          <a:p>
            <a:pPr>
              <a:spcBef>
                <a:spcPts val="0"/>
              </a:spcBef>
              <a:buClr>
                <a:srgbClr val="629DD1"/>
              </a:buClr>
              <a:buSzPct val="25000"/>
            </a:pPr>
            <a:r>
              <a:rPr lang="en-US" dirty="0">
                <a:sym typeface="Rockwell"/>
              </a:rPr>
              <a:t>Classroom </a:t>
            </a:r>
            <a:r>
              <a:rPr lang="en-US" dirty="0" smtClean="0">
                <a:sym typeface="Rockwell"/>
              </a:rPr>
              <a:t>Example Using a Political Cartoon</a:t>
            </a:r>
            <a:endParaRPr lang="en-US" dirty="0">
              <a:sym typeface="Rockwell"/>
            </a:endParaRPr>
          </a:p>
        </p:txBody>
      </p:sp>
      <p:sp>
        <p:nvSpPr>
          <p:cNvPr id="3" name="Rectangle 2"/>
          <p:cNvSpPr/>
          <p:nvPr/>
        </p:nvSpPr>
        <p:spPr>
          <a:xfrm>
            <a:off x="2133600" y="1504950"/>
            <a:ext cx="6915188" cy="415498"/>
          </a:xfrm>
          <a:prstGeom prst="rect">
            <a:avLst/>
          </a:prstGeom>
        </p:spPr>
        <p:txBody>
          <a:bodyPr wrap="square">
            <a:spAutoFit/>
          </a:bodyPr>
          <a:lstStyle/>
          <a:p>
            <a:pPr>
              <a:spcBef>
                <a:spcPts val="450"/>
              </a:spcBef>
            </a:pPr>
            <a:r>
              <a:rPr lang="en-US" sz="2100" u="sng" dirty="0">
                <a:solidFill>
                  <a:srgbClr val="629DD1"/>
                </a:solidFill>
                <a:ea typeface="Rockwell"/>
                <a:cs typeface="Rockwell"/>
                <a:sym typeface="Rockwell"/>
              </a:rPr>
              <a:t>Question </a:t>
            </a:r>
            <a:r>
              <a:rPr lang="en-US" sz="2100" u="sng" dirty="0" smtClean="0">
                <a:solidFill>
                  <a:srgbClr val="629DD1"/>
                </a:solidFill>
                <a:ea typeface="Rockwell"/>
                <a:cs typeface="Rockwell"/>
                <a:sym typeface="Rockwell"/>
              </a:rPr>
              <a:t>Focus</a:t>
            </a:r>
            <a:endParaRPr lang="en-US" sz="2100" u="sng" dirty="0">
              <a:solidFill>
                <a:srgbClr val="629DD1"/>
              </a:solidFill>
              <a:ea typeface="Rockwell"/>
              <a:cs typeface="Rockwell"/>
              <a:sym typeface="Rockwell"/>
            </a:endParaRPr>
          </a:p>
        </p:txBody>
      </p:sp>
      <p:pic>
        <p:nvPicPr>
          <p:cNvPr id="4" name="Picture 3"/>
          <p:cNvPicPr>
            <a:picLocks noChangeAspect="1"/>
          </p:cNvPicPr>
          <p:nvPr/>
        </p:nvPicPr>
        <p:blipFill>
          <a:blip r:embed="rId3"/>
          <a:stretch>
            <a:fillRect/>
          </a:stretch>
        </p:blipFill>
        <p:spPr>
          <a:xfrm>
            <a:off x="5638800" y="1200150"/>
            <a:ext cx="2971245" cy="3605111"/>
          </a:xfrm>
          <a:prstGeom prst="rect">
            <a:avLst/>
          </a:prstGeom>
        </p:spPr>
      </p:pic>
    </p:spTree>
    <p:extLst>
      <p:ext uri="{BB962C8B-B14F-4D97-AF65-F5344CB8AC3E}">
        <p14:creationId xmlns:p14="http://schemas.microsoft.com/office/powerpoint/2010/main" val="15974736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Next Steps</a:t>
            </a:r>
          </a:p>
        </p:txBody>
      </p:sp>
      <p:sp>
        <p:nvSpPr>
          <p:cNvPr id="3" name="Content Placeholder 2"/>
          <p:cNvSpPr>
            <a:spLocks noGrp="1"/>
          </p:cNvSpPr>
          <p:nvPr>
            <p:ph sz="half" idx="1"/>
          </p:nvPr>
        </p:nvSpPr>
        <p:spPr>
          <a:xfrm>
            <a:off x="2209800" y="1047750"/>
            <a:ext cx="6934200" cy="3318272"/>
          </a:xfrm>
        </p:spPr>
        <p:txBody>
          <a:bodyPr>
            <a:noAutofit/>
          </a:bodyPr>
          <a:lstStyle/>
          <a:p>
            <a:pPr algn="ctr"/>
            <a:r>
              <a:rPr lang="en-US" sz="3300" dirty="0"/>
              <a:t>How will you use the </a:t>
            </a:r>
            <a:r>
              <a:rPr lang="en-US" sz="3300" b="1" dirty="0">
                <a:solidFill>
                  <a:srgbClr val="00B0F0"/>
                </a:solidFill>
              </a:rPr>
              <a:t>QFT</a:t>
            </a:r>
            <a:r>
              <a:rPr lang="en-US" sz="3300" dirty="0"/>
              <a:t> in your classroom to build the capacity of your students in asking their own questions?</a:t>
            </a:r>
          </a:p>
        </p:txBody>
      </p:sp>
    </p:spTree>
    <p:extLst>
      <p:ext uri="{BB962C8B-B14F-4D97-AF65-F5344CB8AC3E}">
        <p14:creationId xmlns:p14="http://schemas.microsoft.com/office/powerpoint/2010/main" val="889616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319" y="183975"/>
            <a:ext cx="5667375" cy="682442"/>
          </a:xfrm>
        </p:spPr>
        <p:txBody>
          <a:bodyPr>
            <a:normAutofit fontScale="90000"/>
          </a:bodyPr>
          <a:lstStyle/>
          <a:p>
            <a:r>
              <a:rPr lang="en-US" dirty="0" smtClean="0"/>
              <a:t>The QFT, on one slide…</a:t>
            </a:r>
            <a:endParaRPr lang="en-US" dirty="0"/>
          </a:p>
        </p:txBody>
      </p:sp>
      <p:sp>
        <p:nvSpPr>
          <p:cNvPr id="3" name="Content Placeholder 2"/>
          <p:cNvSpPr>
            <a:spLocks noGrp="1"/>
          </p:cNvSpPr>
          <p:nvPr>
            <p:ph idx="1"/>
          </p:nvPr>
        </p:nvSpPr>
        <p:spPr>
          <a:xfrm>
            <a:off x="2001466" y="879153"/>
            <a:ext cx="5871080" cy="3574472"/>
          </a:xfrm>
        </p:spPr>
        <p:txBody>
          <a:bodyPr/>
          <a:lstStyle/>
          <a:p>
            <a:pPr marL="342900" indent="-342900">
              <a:spcBef>
                <a:spcPts val="0"/>
              </a:spcBef>
              <a:spcAft>
                <a:spcPts val="450"/>
              </a:spcAft>
              <a:buFont typeface="+mj-lt"/>
              <a:buAutoNum type="arabicParenR"/>
            </a:pPr>
            <a:r>
              <a:rPr lang="en-US" sz="2100" dirty="0">
                <a:solidFill>
                  <a:schemeClr val="tx1"/>
                </a:solidFill>
              </a:rPr>
              <a:t>Question Focus</a:t>
            </a:r>
          </a:p>
          <a:p>
            <a:pPr marL="342900" indent="-342900">
              <a:spcBef>
                <a:spcPts val="0"/>
              </a:spcBef>
              <a:spcAft>
                <a:spcPts val="450"/>
              </a:spcAft>
              <a:buFont typeface="+mj-lt"/>
              <a:buAutoNum type="arabicParenR"/>
            </a:pPr>
            <a:r>
              <a:rPr lang="en-US" sz="2100" dirty="0">
                <a:solidFill>
                  <a:schemeClr val="tx1"/>
                </a:solidFill>
              </a:rPr>
              <a:t>Produce Your Questions</a:t>
            </a:r>
          </a:p>
          <a:p>
            <a:pPr lvl="2">
              <a:spcBef>
                <a:spcPts val="0"/>
              </a:spcBef>
              <a:spcAft>
                <a:spcPts val="450"/>
              </a:spcAft>
              <a:buFont typeface="Wingdings" panose="05000000000000000000" pitchFamily="2" charset="2"/>
              <a:buChar char="ü"/>
            </a:pPr>
            <a:r>
              <a:rPr lang="en-US" sz="1500" dirty="0">
                <a:solidFill>
                  <a:schemeClr val="tx1"/>
                </a:solidFill>
              </a:rPr>
              <a:t>Follow the rules</a:t>
            </a:r>
          </a:p>
          <a:p>
            <a:pPr lvl="2">
              <a:spcBef>
                <a:spcPts val="0"/>
              </a:spcBef>
              <a:spcAft>
                <a:spcPts val="450"/>
              </a:spcAft>
              <a:buFont typeface="Wingdings" panose="05000000000000000000" pitchFamily="2" charset="2"/>
              <a:buChar char="ü"/>
            </a:pPr>
            <a:r>
              <a:rPr lang="en-US" sz="1500" dirty="0">
                <a:solidFill>
                  <a:schemeClr val="tx1"/>
                </a:solidFill>
              </a:rPr>
              <a:t>Number your questions</a:t>
            </a:r>
          </a:p>
          <a:p>
            <a:pPr marL="342900" indent="-342900">
              <a:spcBef>
                <a:spcPts val="0"/>
              </a:spcBef>
              <a:spcAft>
                <a:spcPts val="450"/>
              </a:spcAft>
              <a:buFont typeface="+mj-lt"/>
              <a:buAutoNum type="arabicParenR" startAt="3"/>
            </a:pPr>
            <a:r>
              <a:rPr lang="en-US" sz="2100" dirty="0">
                <a:solidFill>
                  <a:schemeClr val="tx1"/>
                </a:solidFill>
              </a:rPr>
              <a:t>Improve Your Questions</a:t>
            </a:r>
          </a:p>
          <a:p>
            <a:pPr lvl="2">
              <a:spcBef>
                <a:spcPts val="0"/>
              </a:spcBef>
              <a:spcAft>
                <a:spcPts val="450"/>
              </a:spcAft>
              <a:buFont typeface="Wingdings" panose="05000000000000000000" pitchFamily="2" charset="2"/>
              <a:buChar char="ü"/>
            </a:pPr>
            <a:r>
              <a:rPr lang="en-US" sz="1500" dirty="0">
                <a:solidFill>
                  <a:schemeClr val="tx1"/>
                </a:solidFill>
              </a:rPr>
              <a:t>Categorize questions as Closed or Open-ended</a:t>
            </a:r>
          </a:p>
          <a:p>
            <a:pPr lvl="2">
              <a:spcBef>
                <a:spcPts val="0"/>
              </a:spcBef>
              <a:spcAft>
                <a:spcPts val="450"/>
              </a:spcAft>
              <a:buFont typeface="Wingdings" panose="05000000000000000000" pitchFamily="2" charset="2"/>
              <a:buChar char="ü"/>
            </a:pPr>
            <a:r>
              <a:rPr lang="en-US" sz="1500" dirty="0">
                <a:solidFill>
                  <a:schemeClr val="tx1"/>
                </a:solidFill>
              </a:rPr>
              <a:t>Change questions from one type to another</a:t>
            </a:r>
          </a:p>
          <a:p>
            <a:pPr marL="342900" indent="-342900">
              <a:spcBef>
                <a:spcPts val="0"/>
              </a:spcBef>
              <a:spcAft>
                <a:spcPts val="450"/>
              </a:spcAft>
              <a:buFont typeface="+mj-lt"/>
              <a:buAutoNum type="arabicParenR" startAt="4"/>
            </a:pPr>
            <a:r>
              <a:rPr lang="en-US" sz="2100" dirty="0">
                <a:solidFill>
                  <a:schemeClr val="tx1"/>
                </a:solidFill>
              </a:rPr>
              <a:t>Prioritize Your Questions </a:t>
            </a:r>
          </a:p>
          <a:p>
            <a:pPr marL="342900" indent="-342900">
              <a:spcBef>
                <a:spcPts val="0"/>
              </a:spcBef>
              <a:spcAft>
                <a:spcPts val="450"/>
              </a:spcAft>
              <a:buFont typeface="+mj-lt"/>
              <a:buAutoNum type="arabicParenR" startAt="5"/>
            </a:pPr>
            <a:r>
              <a:rPr lang="en-US" sz="2100" dirty="0">
                <a:solidFill>
                  <a:schemeClr val="tx1"/>
                </a:solidFill>
              </a:rPr>
              <a:t>Share &amp; Discuss Next Steps</a:t>
            </a:r>
          </a:p>
          <a:p>
            <a:pPr marL="342900" indent="-342900">
              <a:spcBef>
                <a:spcPts val="0"/>
              </a:spcBef>
              <a:spcAft>
                <a:spcPts val="450"/>
              </a:spcAft>
              <a:buFont typeface="+mj-lt"/>
              <a:buAutoNum type="arabicParenR" startAt="5"/>
            </a:pPr>
            <a:r>
              <a:rPr lang="en-US" sz="2100" dirty="0">
                <a:solidFill>
                  <a:schemeClr val="tx1"/>
                </a:solidFill>
              </a:rPr>
              <a:t>Reflect</a:t>
            </a:r>
          </a:p>
        </p:txBody>
      </p:sp>
      <p:sp>
        <p:nvSpPr>
          <p:cNvPr id="5" name="TextBox 4"/>
          <p:cNvSpPr txBox="1"/>
          <p:nvPr/>
        </p:nvSpPr>
        <p:spPr>
          <a:xfrm>
            <a:off x="5863180" y="1154581"/>
            <a:ext cx="2389909" cy="1546577"/>
          </a:xfrm>
          <a:prstGeom prst="rect">
            <a:avLst/>
          </a:prstGeom>
          <a:solidFill>
            <a:schemeClr val="bg1">
              <a:lumMod val="85000"/>
            </a:schemeClr>
          </a:solidFill>
        </p:spPr>
        <p:txBody>
          <a:bodyPr wrap="square" rtlCol="0">
            <a:spAutoFit/>
          </a:bodyPr>
          <a:lstStyle/>
          <a:p>
            <a:pPr marL="257175" indent="-257175">
              <a:buFont typeface="+mj-lt"/>
              <a:buAutoNum type="arabicPeriod"/>
            </a:pPr>
            <a:r>
              <a:rPr lang="en-US" sz="1350" dirty="0"/>
              <a:t>Ask as many questions as you can</a:t>
            </a:r>
          </a:p>
          <a:p>
            <a:pPr marL="257175" indent="-257175">
              <a:buFont typeface="+mj-lt"/>
              <a:buAutoNum type="arabicPeriod"/>
            </a:pPr>
            <a:r>
              <a:rPr lang="en-US" sz="1350" dirty="0"/>
              <a:t>Do not stop to discuss, judge or answer</a:t>
            </a:r>
          </a:p>
          <a:p>
            <a:pPr marL="257175" indent="-257175">
              <a:buFont typeface="+mj-lt"/>
              <a:buAutoNum type="arabicPeriod"/>
            </a:pPr>
            <a:r>
              <a:rPr lang="en-US" sz="1350" dirty="0"/>
              <a:t>Record </a:t>
            </a:r>
            <a:r>
              <a:rPr lang="en-US" sz="1350" i="1" dirty="0"/>
              <a:t>exactly</a:t>
            </a:r>
            <a:r>
              <a:rPr lang="en-US" sz="1350" dirty="0"/>
              <a:t> as stated</a:t>
            </a:r>
          </a:p>
          <a:p>
            <a:pPr marL="257175" indent="-257175">
              <a:buFont typeface="+mj-lt"/>
              <a:buAutoNum type="arabicPeriod"/>
            </a:pPr>
            <a:r>
              <a:rPr lang="en-US" sz="1350" dirty="0"/>
              <a:t>Change statements into questions</a:t>
            </a:r>
          </a:p>
        </p:txBody>
      </p:sp>
      <p:cxnSp>
        <p:nvCxnSpPr>
          <p:cNvPr id="7" name="Straight Arrow Connector 6"/>
          <p:cNvCxnSpPr/>
          <p:nvPr/>
        </p:nvCxnSpPr>
        <p:spPr>
          <a:xfrm flipV="1">
            <a:off x="4012833" y="1809750"/>
            <a:ext cx="1714500" cy="103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477000" y="3141147"/>
            <a:ext cx="1901536" cy="1338828"/>
          </a:xfrm>
          <a:prstGeom prst="rect">
            <a:avLst/>
          </a:prstGeom>
          <a:solidFill>
            <a:schemeClr val="bg1">
              <a:lumMod val="85000"/>
            </a:schemeClr>
          </a:solidFill>
        </p:spPr>
        <p:txBody>
          <a:bodyPr wrap="square" rtlCol="0">
            <a:spAutoFit/>
          </a:bodyPr>
          <a:lstStyle/>
          <a:p>
            <a:r>
              <a:rPr lang="en-US" sz="1350" b="1" dirty="0"/>
              <a:t>Closed-Ended:</a:t>
            </a:r>
          </a:p>
          <a:p>
            <a:r>
              <a:rPr lang="en-US" sz="1350" dirty="0"/>
              <a:t>Answered with “yes,” “no” or one word</a:t>
            </a:r>
          </a:p>
          <a:p>
            <a:endParaRPr lang="en-US" sz="1350" dirty="0"/>
          </a:p>
          <a:p>
            <a:r>
              <a:rPr lang="en-US" sz="1350" b="1" dirty="0"/>
              <a:t>Open-Ended: </a:t>
            </a:r>
            <a:r>
              <a:rPr lang="en-US" sz="1350" dirty="0"/>
              <a:t>Require longer explanation</a:t>
            </a:r>
          </a:p>
        </p:txBody>
      </p:sp>
      <p:cxnSp>
        <p:nvCxnSpPr>
          <p:cNvPr id="12" name="Straight Arrow Connector 11"/>
          <p:cNvCxnSpPr/>
          <p:nvPr/>
        </p:nvCxnSpPr>
        <p:spPr>
          <a:xfrm>
            <a:off x="6324600" y="2836308"/>
            <a:ext cx="602673" cy="2805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68706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a:xfrm>
            <a:off x="1371600" y="209550"/>
            <a:ext cx="7620000" cy="536972"/>
          </a:xfrm>
        </p:spPr>
        <p:txBody>
          <a:bodyPr>
            <a:normAutofit fontScale="90000"/>
          </a:bodyPr>
          <a:lstStyle/>
          <a:p>
            <a:r>
              <a:rPr lang="en-US" altLang="en-US" sz="3000" dirty="0"/>
              <a:t>The Skill of Asking Questions</a:t>
            </a:r>
          </a:p>
        </p:txBody>
      </p:sp>
      <p:sp>
        <p:nvSpPr>
          <p:cNvPr id="73730" name="Content Placeholder 2"/>
          <p:cNvSpPr>
            <a:spLocks noGrp="1"/>
          </p:cNvSpPr>
          <p:nvPr>
            <p:ph idx="1"/>
          </p:nvPr>
        </p:nvSpPr>
        <p:spPr>
          <a:xfrm>
            <a:off x="2209800" y="971550"/>
            <a:ext cx="6553200" cy="3771353"/>
          </a:xfrm>
        </p:spPr>
        <p:txBody>
          <a:bodyPr>
            <a:normAutofit/>
          </a:bodyPr>
          <a:lstStyle/>
          <a:p>
            <a:pPr marL="342900" indent="-342900">
              <a:lnSpc>
                <a:spcPct val="90000"/>
              </a:lnSpc>
              <a:buFont typeface="Arial" panose="020B0604020202020204" pitchFamily="34" charset="0"/>
              <a:buChar char="•"/>
            </a:pPr>
            <a:r>
              <a:rPr lang="en-US" altLang="en-US" sz="2400" dirty="0">
                <a:solidFill>
                  <a:schemeClr val="tx1">
                    <a:lumMod val="65000"/>
                    <a:lumOff val="35000"/>
                  </a:schemeClr>
                </a:solidFill>
                <a:effectLst>
                  <a:outerShdw blurRad="38100" dist="38100" dir="2700000" algn="tl">
                    <a:srgbClr val="000000">
                      <a:alpha val="43137"/>
                    </a:srgbClr>
                  </a:outerShdw>
                </a:effectLst>
              </a:rPr>
              <a:t>M</a:t>
            </a:r>
            <a:r>
              <a:rPr lang="en-US" altLang="en-US" sz="2400" dirty="0" smtClean="0">
                <a:solidFill>
                  <a:schemeClr val="tx1">
                    <a:lumMod val="65000"/>
                    <a:lumOff val="35000"/>
                  </a:schemeClr>
                </a:solidFill>
                <a:effectLst>
                  <a:outerShdw blurRad="38100" dist="38100" dir="2700000" algn="tl">
                    <a:srgbClr val="000000">
                      <a:alpha val="43137"/>
                    </a:srgbClr>
                  </a:outerShdw>
                </a:effectLst>
              </a:rPr>
              <a:t>oving </a:t>
            </a:r>
            <a:r>
              <a:rPr lang="en-US" altLang="en-US" sz="2400" dirty="0">
                <a:solidFill>
                  <a:schemeClr val="tx1">
                    <a:lumMod val="65000"/>
                    <a:lumOff val="35000"/>
                  </a:schemeClr>
                </a:solidFill>
                <a:effectLst>
                  <a:outerShdw blurRad="38100" dist="38100" dir="2700000" algn="tl">
                    <a:srgbClr val="000000">
                      <a:alpha val="43137"/>
                    </a:srgbClr>
                  </a:outerShdw>
                </a:effectLst>
              </a:rPr>
              <a:t>from ignorance as weakness to ignorance as opportunity</a:t>
            </a:r>
          </a:p>
          <a:p>
            <a:pPr marL="342900" indent="-342900">
              <a:lnSpc>
                <a:spcPct val="90000"/>
              </a:lnSpc>
              <a:buFont typeface="Arial" panose="020B0604020202020204" pitchFamily="34" charset="0"/>
              <a:buChar char="•"/>
            </a:pPr>
            <a:r>
              <a:rPr lang="en-US" altLang="en-US" sz="2400" dirty="0">
                <a:solidFill>
                  <a:schemeClr val="tx1">
                    <a:lumMod val="65000"/>
                    <a:lumOff val="35000"/>
                  </a:schemeClr>
                </a:solidFill>
                <a:effectLst>
                  <a:outerShdw blurRad="38100" dist="38100" dir="2700000" algn="tl">
                    <a:srgbClr val="000000">
                      <a:alpha val="43137"/>
                    </a:srgbClr>
                  </a:outerShdw>
                </a:effectLst>
              </a:rPr>
              <a:t>A</a:t>
            </a:r>
            <a:r>
              <a:rPr lang="en-US" altLang="en-US" sz="2400" dirty="0" smtClean="0">
                <a:solidFill>
                  <a:schemeClr val="tx1">
                    <a:lumMod val="65000"/>
                    <a:lumOff val="35000"/>
                  </a:schemeClr>
                </a:solidFill>
                <a:effectLst>
                  <a:outerShdw blurRad="38100" dist="38100" dir="2700000" algn="tl">
                    <a:srgbClr val="000000">
                      <a:alpha val="43137"/>
                    </a:srgbClr>
                  </a:outerShdw>
                </a:effectLst>
              </a:rPr>
              <a:t>rriving </a:t>
            </a:r>
            <a:r>
              <a:rPr lang="en-US" altLang="en-US" sz="2400" dirty="0">
                <a:solidFill>
                  <a:schemeClr val="tx1">
                    <a:lumMod val="65000"/>
                    <a:lumOff val="35000"/>
                  </a:schemeClr>
                </a:solidFill>
                <a:effectLst>
                  <a:outerShdw blurRad="38100" dist="38100" dir="2700000" algn="tl">
                    <a:srgbClr val="000000">
                      <a:alpha val="43137"/>
                    </a:srgbClr>
                  </a:outerShdw>
                </a:effectLst>
              </a:rPr>
              <a:t>at better answers (and more questions)</a:t>
            </a:r>
          </a:p>
          <a:p>
            <a:pPr marL="342900" indent="-342900">
              <a:lnSpc>
                <a:spcPct val="90000"/>
              </a:lnSpc>
              <a:buFont typeface="Arial" panose="020B0604020202020204" pitchFamily="34" charset="0"/>
              <a:buChar char="•"/>
            </a:pPr>
            <a:r>
              <a:rPr lang="en-US" altLang="en-US" sz="2400" dirty="0">
                <a:solidFill>
                  <a:schemeClr val="tx1">
                    <a:lumMod val="65000"/>
                    <a:lumOff val="35000"/>
                  </a:schemeClr>
                </a:solidFill>
                <a:effectLst>
                  <a:outerShdw blurRad="38100" dist="38100" dir="2700000" algn="tl">
                    <a:srgbClr val="000000">
                      <a:alpha val="43137"/>
                    </a:srgbClr>
                  </a:outerShdw>
                </a:effectLst>
              </a:rPr>
              <a:t>I</a:t>
            </a:r>
            <a:r>
              <a:rPr lang="en-US" altLang="en-US" sz="2400" dirty="0" smtClean="0">
                <a:solidFill>
                  <a:schemeClr val="tx1">
                    <a:lumMod val="65000"/>
                    <a:lumOff val="35000"/>
                  </a:schemeClr>
                </a:solidFill>
                <a:effectLst>
                  <a:outerShdw blurRad="38100" dist="38100" dir="2700000" algn="tl">
                    <a:srgbClr val="000000">
                      <a:alpha val="43137"/>
                    </a:srgbClr>
                  </a:outerShdw>
                </a:effectLst>
              </a:rPr>
              <a:t>ncreasing </a:t>
            </a:r>
            <a:r>
              <a:rPr lang="en-US" altLang="en-US" sz="2400" dirty="0">
                <a:solidFill>
                  <a:schemeClr val="tx1">
                    <a:lumMod val="65000"/>
                    <a:lumOff val="35000"/>
                  </a:schemeClr>
                </a:solidFill>
                <a:effectLst>
                  <a:outerShdw blurRad="38100" dist="38100" dir="2700000" algn="tl">
                    <a:srgbClr val="000000">
                      <a:alpha val="43137"/>
                    </a:srgbClr>
                  </a:outerShdw>
                </a:effectLst>
              </a:rPr>
              <a:t>engagement and ownership</a:t>
            </a:r>
          </a:p>
          <a:p>
            <a:pPr marL="342900" indent="-342900">
              <a:lnSpc>
                <a:spcPct val="90000"/>
              </a:lnSpc>
              <a:buFont typeface="Arial" panose="020B0604020202020204" pitchFamily="34" charset="0"/>
              <a:buChar char="•"/>
            </a:pPr>
            <a:r>
              <a:rPr lang="en-US" altLang="en-US" sz="2400" dirty="0">
                <a:solidFill>
                  <a:schemeClr val="tx1">
                    <a:lumMod val="65000"/>
                    <a:lumOff val="35000"/>
                  </a:schemeClr>
                </a:solidFill>
                <a:effectLst>
                  <a:outerShdw blurRad="38100" dist="38100" dir="2700000" algn="tl">
                    <a:srgbClr val="000000">
                      <a:alpha val="43137"/>
                    </a:srgbClr>
                  </a:outerShdw>
                </a:effectLst>
              </a:rPr>
              <a:t>D</a:t>
            </a:r>
            <a:r>
              <a:rPr lang="en-US" altLang="en-US" sz="2400" dirty="0" smtClean="0">
                <a:solidFill>
                  <a:schemeClr val="tx1">
                    <a:lumMod val="65000"/>
                    <a:lumOff val="35000"/>
                  </a:schemeClr>
                </a:solidFill>
                <a:effectLst>
                  <a:outerShdw blurRad="38100" dist="38100" dir="2700000" algn="tl">
                    <a:srgbClr val="000000">
                      <a:alpha val="43137"/>
                    </a:srgbClr>
                  </a:outerShdw>
                </a:effectLst>
              </a:rPr>
              <a:t>emonstrating </a:t>
            </a:r>
            <a:r>
              <a:rPr lang="en-US" altLang="en-US" sz="2400" dirty="0">
                <a:solidFill>
                  <a:schemeClr val="tx1">
                    <a:lumMod val="65000"/>
                    <a:lumOff val="35000"/>
                  </a:schemeClr>
                </a:solidFill>
                <a:effectLst>
                  <a:outerShdw blurRad="38100" dist="38100" dir="2700000" algn="tl">
                    <a:srgbClr val="000000">
                      <a:alpha val="43137"/>
                    </a:srgbClr>
                  </a:outerShdw>
                </a:effectLst>
              </a:rPr>
              <a:t>inquiry in the classroom</a:t>
            </a:r>
          </a:p>
          <a:p>
            <a:pPr>
              <a:lnSpc>
                <a:spcPct val="90000"/>
              </a:lnSpc>
            </a:pPr>
            <a:endParaRPr lang="en-US" altLang="en-US" sz="2400" dirty="0" smtClean="0">
              <a:solidFill>
                <a:schemeClr val="tx1"/>
              </a:solidFill>
              <a:effectLst>
                <a:outerShdw blurRad="38100" dist="38100" dir="2700000" algn="tl">
                  <a:srgbClr val="000000">
                    <a:alpha val="43137"/>
                  </a:srgbClr>
                </a:outerShdw>
              </a:effectLst>
            </a:endParaRPr>
          </a:p>
          <a:p>
            <a:pPr>
              <a:lnSpc>
                <a:spcPct val="90000"/>
              </a:lnSpc>
            </a:pPr>
            <a:endParaRPr lang="en-US" altLang="en-US" sz="2400" dirty="0">
              <a:solidFill>
                <a:schemeClr val="tx1"/>
              </a:solidFill>
              <a:effectLst>
                <a:outerShdw blurRad="38100" dist="38100" dir="2700000" algn="tl">
                  <a:srgbClr val="000000">
                    <a:alpha val="43137"/>
                  </a:srgbClr>
                </a:outerShdw>
              </a:effectLst>
            </a:endParaRPr>
          </a:p>
          <a:p>
            <a:pPr>
              <a:lnSpc>
                <a:spcPct val="90000"/>
              </a:lnSpc>
            </a:pPr>
            <a:r>
              <a:rPr lang="en-US" altLang="en-US" sz="2400" dirty="0" smtClean="0">
                <a:solidFill>
                  <a:srgbClr val="3399FF"/>
                </a:solidFill>
                <a:effectLst>
                  <a:outerShdw blurRad="38100" dist="38100" dir="2700000" algn="tl">
                    <a:srgbClr val="000000">
                      <a:alpha val="43137"/>
                    </a:srgbClr>
                  </a:outerShdw>
                </a:effectLst>
              </a:rPr>
              <a:t>And</a:t>
            </a:r>
            <a:r>
              <a:rPr lang="en-US" altLang="en-US" sz="2400" dirty="0">
                <a:solidFill>
                  <a:srgbClr val="3399FF"/>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320423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373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373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373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373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66750"/>
            <a:ext cx="7886700" cy="994172"/>
          </a:xfrm>
        </p:spPr>
        <p:txBody>
          <a:bodyPr>
            <a:noAutofit/>
          </a:bodyPr>
          <a:lstStyle/>
          <a:p>
            <a:pPr algn="ctr"/>
            <a:r>
              <a:rPr lang="en-US" sz="4500" dirty="0"/>
              <a:t/>
            </a:r>
            <a:br>
              <a:rPr lang="en-US" sz="4500" dirty="0"/>
            </a:br>
            <a:r>
              <a:rPr lang="en-US" sz="4500" dirty="0"/>
              <a:t/>
            </a:r>
            <a:br>
              <a:rPr lang="en-US" sz="4500" dirty="0"/>
            </a:br>
            <a:r>
              <a:rPr lang="en-US" sz="4000" dirty="0"/>
              <a:t>A question can take you anywhere</a:t>
            </a:r>
          </a:p>
        </p:txBody>
      </p:sp>
      <p:pic>
        <p:nvPicPr>
          <p:cNvPr id="5" name="Picture 4">
            <a:hlinkClick r:id="rId3"/>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17000"/>
                    </a14:imgEffect>
                    <a14:imgEffect>
                      <a14:brightnessContrast bright="5000"/>
                    </a14:imgEffect>
                  </a14:imgLayer>
                </a14:imgProps>
              </a:ext>
              <a:ext uri="{28A0092B-C50C-407E-A947-70E740481C1C}">
                <a14:useLocalDpi xmlns:a14="http://schemas.microsoft.com/office/drawing/2010/main" val="0"/>
              </a:ext>
            </a:extLst>
          </a:blip>
          <a:stretch>
            <a:fillRect/>
          </a:stretch>
        </p:blipFill>
        <p:spPr>
          <a:xfrm>
            <a:off x="3962400" y="1658742"/>
            <a:ext cx="3185822" cy="2722391"/>
          </a:xfrm>
          <a:prstGeom prst="rect">
            <a:avLst/>
          </a:prstGeom>
        </p:spPr>
      </p:pic>
    </p:spTree>
    <p:extLst>
      <p:ext uri="{BB962C8B-B14F-4D97-AF65-F5344CB8AC3E}">
        <p14:creationId xmlns:p14="http://schemas.microsoft.com/office/powerpoint/2010/main" val="3492911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a:xfrm>
            <a:off x="2286000" y="-222417"/>
            <a:ext cx="5667375" cy="837009"/>
          </a:xfrm>
        </p:spPr>
        <p:txBody>
          <a:bodyPr/>
          <a:lstStyle/>
          <a:p>
            <a:pPr eaLnBrk="1" hangingPunct="1"/>
            <a:r>
              <a:rPr lang="en-US" altLang="en-US" sz="3000" dirty="0"/>
              <a:t>Democracy</a:t>
            </a:r>
          </a:p>
        </p:txBody>
      </p:sp>
      <p:pic>
        <p:nvPicPr>
          <p:cNvPr id="173059"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98" b="98"/>
          <a:stretch>
            <a:fillRect/>
          </a:stretch>
        </p:blipFill>
        <p:spPr>
          <a:xfrm>
            <a:off x="2209800" y="751697"/>
            <a:ext cx="5667375" cy="3108722"/>
          </a:xfrm>
        </p:spPr>
      </p:pic>
      <p:sp>
        <p:nvSpPr>
          <p:cNvPr id="2" name="TextBox 8"/>
          <p:cNvSpPr txBox="1">
            <a:spLocks noChangeArrowheads="1"/>
          </p:cNvSpPr>
          <p:nvPr/>
        </p:nvSpPr>
        <p:spPr bwMode="auto">
          <a:xfrm>
            <a:off x="3389710" y="4958954"/>
            <a:ext cx="4788490"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eaLnBrk="1" hangingPunct="1"/>
            <a:r>
              <a:rPr lang="en-US" altLang="en-US" sz="750"/>
              <a:t>See Chapter 6 on Septima Clark in </a:t>
            </a:r>
            <a:r>
              <a:rPr lang="en-US" altLang="en-US" sz="750" i="1"/>
              <a:t>Freedom Road: Adult Education of African Americans </a:t>
            </a:r>
            <a:r>
              <a:rPr lang="en-US" altLang="en-US" sz="750"/>
              <a:t>(Peterson, 1996).</a:t>
            </a:r>
            <a:endParaRPr lang="en-US" altLang="en-US" sz="750" i="1"/>
          </a:p>
        </p:txBody>
      </p:sp>
      <p:sp>
        <p:nvSpPr>
          <p:cNvPr id="7" name="TextBox 8"/>
          <p:cNvSpPr txBox="1">
            <a:spLocks noChangeArrowheads="1"/>
          </p:cNvSpPr>
          <p:nvPr/>
        </p:nvSpPr>
        <p:spPr bwMode="auto">
          <a:xfrm>
            <a:off x="2438400" y="3984443"/>
            <a:ext cx="60319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eaLnBrk="1" hangingPunct="1"/>
            <a:r>
              <a:rPr lang="en-US" altLang="en-US" dirty="0"/>
              <a:t>“We need to be taught to study rather than to believe, to </a:t>
            </a:r>
            <a:r>
              <a:rPr lang="en-US" altLang="en-US" b="1" dirty="0"/>
              <a:t>inquire</a:t>
            </a:r>
            <a:r>
              <a:rPr lang="en-US" altLang="en-US" dirty="0"/>
              <a:t> rather than to affirm.” - </a:t>
            </a:r>
            <a:r>
              <a:rPr lang="en-US" altLang="en-US" dirty="0" err="1"/>
              <a:t>Septima</a:t>
            </a:r>
            <a:r>
              <a:rPr lang="en-US" altLang="en-US" dirty="0"/>
              <a:t> Clark</a:t>
            </a:r>
          </a:p>
        </p:txBody>
      </p:sp>
    </p:spTree>
    <p:extLst>
      <p:ext uri="{BB962C8B-B14F-4D97-AF65-F5344CB8AC3E}">
        <p14:creationId xmlns:p14="http://schemas.microsoft.com/office/powerpoint/2010/main" val="333131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3350"/>
            <a:ext cx="6080760" cy="701040"/>
          </a:xfrm>
        </p:spPr>
        <p:txBody>
          <a:bodyPr/>
          <a:lstStyle/>
          <a:p>
            <a:r>
              <a:rPr lang="en-US" dirty="0"/>
              <a:t>Resources</a:t>
            </a:r>
          </a:p>
        </p:txBody>
      </p:sp>
      <p:sp>
        <p:nvSpPr>
          <p:cNvPr id="3" name="Content Placeholder 2"/>
          <p:cNvSpPr>
            <a:spLocks noGrp="1"/>
          </p:cNvSpPr>
          <p:nvPr>
            <p:ph idx="1"/>
          </p:nvPr>
        </p:nvSpPr>
        <p:spPr>
          <a:xfrm>
            <a:off x="1905000" y="834390"/>
            <a:ext cx="7684770" cy="3870960"/>
          </a:xfrm>
        </p:spPr>
        <p:txBody>
          <a:bodyPr>
            <a:normAutofit fontScale="92500" lnSpcReduction="10000"/>
          </a:bodyPr>
          <a:lstStyle/>
          <a:p>
            <a:r>
              <a:rPr lang="en-US" dirty="0"/>
              <a:t>Information about the QFT can also be found here: </a:t>
            </a:r>
          </a:p>
          <a:p>
            <a:pPr lvl="1"/>
            <a:r>
              <a:rPr lang="en-US" dirty="0"/>
              <a:t>Make just one change: Teach Students to Ask </a:t>
            </a:r>
            <a:endParaRPr lang="en-US" dirty="0" smtClean="0"/>
          </a:p>
          <a:p>
            <a:pPr lvl="1"/>
            <a:r>
              <a:rPr lang="en-US" dirty="0" smtClean="0"/>
              <a:t>Their </a:t>
            </a:r>
            <a:r>
              <a:rPr lang="en-US" dirty="0"/>
              <a:t>Own </a:t>
            </a:r>
            <a:r>
              <a:rPr lang="en-US" dirty="0" smtClean="0"/>
              <a:t>Question </a:t>
            </a:r>
          </a:p>
          <a:p>
            <a:pPr lvl="1"/>
            <a:r>
              <a:rPr lang="en-US" dirty="0" smtClean="0">
                <a:solidFill>
                  <a:srgbClr val="3399FF"/>
                </a:solidFill>
              </a:rPr>
              <a:t>By </a:t>
            </a:r>
            <a:r>
              <a:rPr lang="en-US" dirty="0">
                <a:solidFill>
                  <a:srgbClr val="3399FF"/>
                </a:solidFill>
              </a:rPr>
              <a:t>Dan Rothstein and Luz Santana</a:t>
            </a:r>
          </a:p>
          <a:p>
            <a:endParaRPr lang="en-US" dirty="0">
              <a:hlinkClick r:id="rId3"/>
            </a:endParaRPr>
          </a:p>
          <a:p>
            <a:r>
              <a:rPr lang="en-US" dirty="0" smtClean="0">
                <a:solidFill>
                  <a:srgbClr val="3399FF"/>
                </a:solidFill>
                <a:hlinkClick r:id="rId3"/>
              </a:rPr>
              <a:t>www.therightquestion.org</a:t>
            </a:r>
            <a:endParaRPr lang="en-US" dirty="0">
              <a:solidFill>
                <a:srgbClr val="3399FF"/>
              </a:solidFill>
            </a:endParaRPr>
          </a:p>
          <a:p>
            <a:pPr lvl="1"/>
            <a:r>
              <a:rPr lang="en-US" dirty="0"/>
              <a:t>Videos of the QFT in action</a:t>
            </a:r>
          </a:p>
          <a:p>
            <a:pPr lvl="1"/>
            <a:r>
              <a:rPr lang="en-US" dirty="0"/>
              <a:t>Template for facilitating the QFT with your students</a:t>
            </a:r>
          </a:p>
          <a:p>
            <a:pPr lvl="1"/>
            <a:r>
              <a:rPr lang="en-US" dirty="0"/>
              <a:t>Student handouts</a:t>
            </a:r>
          </a:p>
          <a:p>
            <a:pPr lvl="1"/>
            <a:r>
              <a:rPr lang="en-US" dirty="0"/>
              <a:t>Blog</a:t>
            </a:r>
          </a:p>
          <a:p>
            <a:pPr lvl="1"/>
            <a:endParaRPr lang="en-US" dirty="0"/>
          </a:p>
          <a:p>
            <a:r>
              <a:rPr lang="en-US" dirty="0"/>
              <a:t>TED X Talk : </a:t>
            </a:r>
            <a:r>
              <a:rPr lang="en-US" dirty="0">
                <a:hlinkClick r:id="rId4"/>
              </a:rPr>
              <a:t>https://www.youtube.com/watch?v=_JdczdsYBNA</a:t>
            </a:r>
            <a:endParaRPr lang="en-US" dirty="0"/>
          </a:p>
          <a:p>
            <a:endParaRPr lang="en-US" dirty="0"/>
          </a:p>
          <a:p>
            <a:pPr marL="342900" lvl="1"/>
            <a:endParaRPr lang="en-US" dirty="0"/>
          </a:p>
          <a:p>
            <a:pPr lvl="1"/>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8436" y="138112"/>
            <a:ext cx="1470164" cy="1845945"/>
          </a:xfrm>
          <a:prstGeom prst="rect">
            <a:avLst/>
          </a:prstGeom>
        </p:spPr>
      </p:pic>
    </p:spTree>
    <p:extLst>
      <p:ext uri="{BB962C8B-B14F-4D97-AF65-F5344CB8AC3E}">
        <p14:creationId xmlns:p14="http://schemas.microsoft.com/office/powerpoint/2010/main" val="724634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905000" y="133171"/>
            <a:ext cx="8649781" cy="646331"/>
          </a:xfrm>
          <a:prstGeom prst="rect">
            <a:avLst/>
          </a:prstGeom>
          <a:noFill/>
        </p:spPr>
        <p:txBody>
          <a:bodyPr wrap="square">
            <a:spAutoFit/>
          </a:bodyPr>
          <a:lstStyle/>
          <a:p>
            <a:r>
              <a:rPr lang="en-US" sz="3600" b="1" dirty="0" smtClean="0">
                <a:ln w="12700">
                  <a:solidFill>
                    <a:schemeClr val="tx1">
                      <a:lumMod val="95000"/>
                      <a:lumOff val="5000"/>
                    </a:schemeClr>
                  </a:solidFill>
                  <a:prstDash val="solid"/>
                </a:ln>
                <a:solidFill>
                  <a:schemeClr val="bg1">
                    <a:lumMod val="95000"/>
                  </a:schemeClr>
                </a:solidFill>
                <a:effectLst>
                  <a:outerShdw blurRad="41275" dist="20320" dir="1800000" algn="tl" rotWithShape="0">
                    <a:srgbClr val="000000">
                      <a:alpha val="40000"/>
                    </a:srgbClr>
                  </a:outerShdw>
                </a:effectLst>
                <a:latin typeface="+mj-lt"/>
                <a:ea typeface="+mj-ea"/>
                <a:cs typeface="+mj-cs"/>
              </a:rPr>
              <a:t>Optimistic Closure</a:t>
            </a:r>
            <a:endParaRPr lang="en-US" sz="3600" b="1" dirty="0">
              <a:ln w="12700">
                <a:solidFill>
                  <a:schemeClr val="tx1">
                    <a:lumMod val="95000"/>
                    <a:lumOff val="5000"/>
                  </a:schemeClr>
                </a:solidFill>
                <a:prstDash val="solid"/>
              </a:ln>
              <a:solidFill>
                <a:schemeClr val="bg1">
                  <a:lumMod val="95000"/>
                </a:schemeClr>
              </a:solidFill>
              <a:effectLst>
                <a:outerShdw blurRad="41275" dist="20320" dir="1800000" algn="tl" rotWithShape="0">
                  <a:srgbClr val="000000">
                    <a:alpha val="40000"/>
                  </a:srgbClr>
                </a:outerShdw>
              </a:effectLst>
              <a:latin typeface="+mj-lt"/>
              <a:ea typeface="+mj-ea"/>
              <a:cs typeface="+mj-cs"/>
            </a:endParaRPr>
          </a:p>
        </p:txBody>
      </p:sp>
      <p:sp>
        <p:nvSpPr>
          <p:cNvPr id="9" name="TextBox 8"/>
          <p:cNvSpPr txBox="1"/>
          <p:nvPr/>
        </p:nvSpPr>
        <p:spPr>
          <a:xfrm>
            <a:off x="2057400" y="1581150"/>
            <a:ext cx="625983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Arial"/>
                <a:cs typeface="Arial"/>
              </a:rPr>
              <a:t>How and when will you introduce the QFT into your classroom with your students? </a:t>
            </a:r>
            <a:endParaRPr lang="en-US" sz="2400" dirty="0">
              <a:latin typeface="Arial"/>
              <a:cs typeface="Arial"/>
            </a:endParaRPr>
          </a:p>
        </p:txBody>
      </p:sp>
      <p:sp>
        <p:nvSpPr>
          <p:cNvPr id="5" name="Footer Placeholder 5"/>
          <p:cNvSpPr>
            <a:spLocks noGrp="1"/>
          </p:cNvSpPr>
          <p:nvPr>
            <p:ph type="ftr" sz="quarter" idx="11"/>
          </p:nvPr>
        </p:nvSpPr>
        <p:spPr>
          <a:xfrm>
            <a:off x="5497830" y="4681493"/>
            <a:ext cx="3086100" cy="273844"/>
          </a:xfrm>
        </p:spPr>
        <p:txBody>
          <a:bodyPr/>
          <a:lstStyle/>
          <a:p>
            <a:pPr algn="ctr"/>
            <a:r>
              <a:rPr lang="en-US" sz="1800" dirty="0" err="1"/>
              <a:t>www.rightquestion.org</a:t>
            </a:r>
            <a:r>
              <a:rPr lang="en-US" sz="1800" dirty="0"/>
              <a:t>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2800350"/>
            <a:ext cx="6666324" cy="2490267"/>
          </a:xfrm>
          <a:prstGeom prst="rect">
            <a:avLst/>
          </a:prstGeom>
        </p:spPr>
      </p:pic>
    </p:spTree>
    <p:extLst>
      <p:ext uri="{BB962C8B-B14F-4D97-AF65-F5344CB8AC3E}">
        <p14:creationId xmlns:p14="http://schemas.microsoft.com/office/powerpoint/2010/main" val="2095736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2800350"/>
            <a:ext cx="6666324" cy="2490267"/>
          </a:xfrm>
          <a:prstGeom prst="rect">
            <a:avLst/>
          </a:prstGeom>
        </p:spPr>
      </p:pic>
      <p:sp>
        <p:nvSpPr>
          <p:cNvPr id="5" name="Title 4"/>
          <p:cNvSpPr>
            <a:spLocks noGrp="1"/>
          </p:cNvSpPr>
          <p:nvPr>
            <p:ph type="title"/>
          </p:nvPr>
        </p:nvSpPr>
        <p:spPr>
          <a:xfrm>
            <a:off x="990600" y="342900"/>
            <a:ext cx="7620000" cy="536972"/>
          </a:xfrm>
        </p:spPr>
        <p:txBody>
          <a:bodyPr>
            <a:normAutofit fontScale="90000"/>
          </a:bodyPr>
          <a:lstStyle/>
          <a:p>
            <a:r>
              <a:rPr lang="en-US" dirty="0" smtClean="0"/>
              <a:t>Questions?</a:t>
            </a:r>
            <a:endParaRPr lang="en-US" dirty="0"/>
          </a:p>
        </p:txBody>
      </p:sp>
      <p:sp>
        <p:nvSpPr>
          <p:cNvPr id="25" name="Text Placeholder 24"/>
          <p:cNvSpPr>
            <a:spLocks noGrp="1"/>
          </p:cNvSpPr>
          <p:nvPr>
            <p:ph type="body" sz="quarter" idx="13"/>
          </p:nvPr>
        </p:nvSpPr>
        <p:spPr>
          <a:xfrm>
            <a:off x="1219200" y="857250"/>
            <a:ext cx="7620000" cy="1089422"/>
          </a:xfrm>
        </p:spPr>
        <p:txBody>
          <a:bodyPr>
            <a:normAutofit/>
          </a:bodyPr>
          <a:lstStyle/>
          <a:p>
            <a:r>
              <a:rPr lang="en-US" dirty="0" smtClean="0"/>
              <a:t>Kelly Barber </a:t>
            </a:r>
          </a:p>
          <a:p>
            <a:r>
              <a:rPr lang="en-US" dirty="0" err="1" smtClean="0"/>
              <a:t>kbarber@washoeschools.nmet</a:t>
            </a:r>
            <a:endParaRPr lang="en-US" dirty="0"/>
          </a:p>
        </p:txBody>
      </p:sp>
    </p:spTree>
    <p:extLst>
      <p:ext uri="{BB962C8B-B14F-4D97-AF65-F5344CB8AC3E}">
        <p14:creationId xmlns:p14="http://schemas.microsoft.com/office/powerpoint/2010/main" val="157149276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743200" y="3638550"/>
            <a:ext cx="5715000" cy="232172"/>
          </a:xfrm>
        </p:spPr>
        <p:txBody>
          <a:bodyPr>
            <a:normAutofit fontScale="90000"/>
          </a:bodyPr>
          <a:lstStyle/>
          <a:p>
            <a:r>
              <a:rPr lang="en-US" dirty="0">
                <a:solidFill>
                  <a:schemeClr val="accent5"/>
                </a:solidFill>
              </a:rPr>
              <a:t>"There is no learning without having to pose a question</a:t>
            </a:r>
            <a:r>
              <a:rPr lang="en-US" dirty="0" smtClean="0">
                <a:solidFill>
                  <a:schemeClr val="accent5"/>
                </a:solidFill>
              </a:rPr>
              <a:t>.</a:t>
            </a:r>
            <a:r>
              <a:rPr lang="en-US" sz="2200" dirty="0" smtClean="0">
                <a:solidFill>
                  <a:schemeClr val="accent5"/>
                </a:solidFill>
              </a:rPr>
              <a:t>"</a:t>
            </a:r>
            <a:r>
              <a:rPr lang="en-US" dirty="0"/>
              <a:t/>
            </a:r>
            <a:br>
              <a:rPr lang="en-US" dirty="0"/>
            </a:br>
            <a:r>
              <a:rPr lang="en-US" dirty="0"/>
              <a:t>		   				</a:t>
            </a:r>
            <a:r>
              <a:rPr lang="en-US" dirty="0" smtClean="0"/>
              <a:t/>
            </a:r>
            <a:br>
              <a:rPr lang="en-US" dirty="0" smtClean="0"/>
            </a:br>
            <a:r>
              <a:rPr lang="en-US" dirty="0" smtClean="0"/>
              <a:t>			-</a:t>
            </a:r>
            <a:r>
              <a:rPr lang="en-US" sz="2700" dirty="0" smtClean="0"/>
              <a:t>Richard </a:t>
            </a:r>
            <a:r>
              <a:rPr lang="en-US" sz="2700" dirty="0"/>
              <a:t>Feynman </a:t>
            </a:r>
            <a:r>
              <a:rPr lang="en-US" sz="2700" dirty="0" smtClean="0"/>
              <a:t/>
            </a:r>
            <a:br>
              <a:rPr lang="en-US" sz="2700" dirty="0" smtClean="0"/>
            </a:br>
            <a:r>
              <a:rPr lang="en-US" sz="2700" dirty="0" smtClean="0"/>
              <a:t>	     Nobel-Prizewinning </a:t>
            </a:r>
            <a:r>
              <a:rPr lang="en-US" sz="2700" dirty="0"/>
              <a:t>physicist</a:t>
            </a:r>
          </a:p>
        </p:txBody>
      </p:sp>
    </p:spTree>
    <p:extLst>
      <p:ext uri="{BB962C8B-B14F-4D97-AF65-F5344CB8AC3E}">
        <p14:creationId xmlns:p14="http://schemas.microsoft.com/office/powerpoint/2010/main" val="346373872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905000" y="967978"/>
            <a:ext cx="7010400" cy="308372"/>
          </a:xfrm>
        </p:spPr>
        <p:txBody>
          <a:bodyPr>
            <a:noAutofit/>
          </a:bodyPr>
          <a:lstStyle/>
          <a:p>
            <a:pPr algn="ctr"/>
            <a:r>
              <a:rPr lang="en-US" altLang="en-US" dirty="0"/>
              <a:t>Research on the Importance of Student Questioning</a:t>
            </a:r>
            <a:endParaRPr lang="en-US" dirty="0"/>
          </a:p>
        </p:txBody>
      </p:sp>
      <p:sp>
        <p:nvSpPr>
          <p:cNvPr id="2" name="TextBox 1"/>
          <p:cNvSpPr txBox="1"/>
          <p:nvPr/>
        </p:nvSpPr>
        <p:spPr>
          <a:xfrm>
            <a:off x="2286000" y="1276350"/>
            <a:ext cx="6400800" cy="1938992"/>
          </a:xfrm>
          <a:prstGeom prst="rect">
            <a:avLst/>
          </a:prstGeom>
          <a:noFill/>
        </p:spPr>
        <p:txBody>
          <a:bodyPr wrap="square" rtlCol="0">
            <a:spAutoFit/>
          </a:bodyPr>
          <a:lstStyle/>
          <a:p>
            <a:r>
              <a:rPr lang="en-US" altLang="en-US" sz="2000" dirty="0">
                <a:latin typeface="+mj-lt"/>
              </a:rPr>
              <a:t>Self-questioning (metacognitive strategy):</a:t>
            </a:r>
          </a:p>
          <a:p>
            <a:pPr marL="285750" indent="-285750">
              <a:buFont typeface="Arial" panose="020B0604020202020204" pitchFamily="34" charset="0"/>
              <a:buChar char="•"/>
            </a:pPr>
            <a:r>
              <a:rPr lang="en-US" altLang="en-US" sz="2000" dirty="0">
                <a:latin typeface="+mj-lt"/>
              </a:rPr>
              <a:t>Student formulation of their own questions is one of the most effective metacognitive strategies </a:t>
            </a:r>
          </a:p>
          <a:p>
            <a:pPr marL="285750" indent="-285750">
              <a:buFont typeface="Arial" panose="020B0604020202020204" pitchFamily="34" charset="0"/>
              <a:buChar char="•"/>
            </a:pPr>
            <a:r>
              <a:rPr lang="en-US" altLang="en-US" sz="2000" dirty="0">
                <a:latin typeface="+mj-lt"/>
              </a:rPr>
              <a:t>Engaging in pre-lesson self-questioning improved students rate of learning by nearly 50% (Hattie, p.193)</a:t>
            </a:r>
          </a:p>
        </p:txBody>
      </p:sp>
      <p:sp>
        <p:nvSpPr>
          <p:cNvPr id="3" name="Rectangle 2"/>
          <p:cNvSpPr/>
          <p:nvPr/>
        </p:nvSpPr>
        <p:spPr>
          <a:xfrm>
            <a:off x="4343400" y="3638550"/>
            <a:ext cx="4572000" cy="923330"/>
          </a:xfrm>
          <a:prstGeom prst="rect">
            <a:avLst/>
          </a:prstGeom>
        </p:spPr>
        <p:txBody>
          <a:bodyPr>
            <a:spAutoFit/>
          </a:bodyPr>
          <a:lstStyle/>
          <a:p>
            <a:pPr algn="r">
              <a:spcBef>
                <a:spcPct val="0"/>
              </a:spcBef>
            </a:pPr>
            <a:r>
              <a:rPr lang="en-US" altLang="en-US" dirty="0"/>
              <a:t>John Hattie</a:t>
            </a:r>
          </a:p>
          <a:p>
            <a:pPr algn="r">
              <a:spcBef>
                <a:spcPct val="0"/>
              </a:spcBef>
            </a:pPr>
            <a:r>
              <a:rPr lang="en-US" altLang="en-US" i="1" dirty="0"/>
              <a:t>Visible Learning: A Synthesis of Over 800 </a:t>
            </a:r>
          </a:p>
          <a:p>
            <a:pPr algn="r">
              <a:spcBef>
                <a:spcPct val="0"/>
              </a:spcBef>
            </a:pPr>
            <a:r>
              <a:rPr lang="en-US" altLang="en-US" i="1" dirty="0"/>
              <a:t>meta-Analyses Relating to Achievement, 2008</a:t>
            </a:r>
          </a:p>
        </p:txBody>
      </p:sp>
    </p:spTree>
    <p:extLst>
      <p:ext uri="{BB962C8B-B14F-4D97-AF65-F5344CB8AC3E}">
        <p14:creationId xmlns:p14="http://schemas.microsoft.com/office/powerpoint/2010/main" val="372312874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0" y="67175"/>
            <a:ext cx="7620000" cy="536972"/>
          </a:xfrm>
        </p:spPr>
        <p:txBody>
          <a:bodyPr>
            <a:normAutofit fontScale="90000"/>
          </a:bodyPr>
          <a:lstStyle/>
          <a:p>
            <a:r>
              <a:rPr lang="en-US" dirty="0" smtClean="0"/>
              <a:t>NVACS for Social Studies</a:t>
            </a:r>
            <a:endParaRPr lang="en-US" dirty="0"/>
          </a:p>
        </p:txBody>
      </p:sp>
      <p:sp>
        <p:nvSpPr>
          <p:cNvPr id="41" name="Text Placeholder 40"/>
          <p:cNvSpPr>
            <a:spLocks noGrp="1"/>
          </p:cNvSpPr>
          <p:nvPr>
            <p:ph type="body" sz="quarter" idx="16"/>
          </p:nvPr>
        </p:nvSpPr>
        <p:spPr>
          <a:xfrm>
            <a:off x="2693860" y="563844"/>
            <a:ext cx="6283580" cy="1688111"/>
          </a:xfrm>
        </p:spPr>
        <p:txBody>
          <a:bodyPr>
            <a:normAutofit lnSpcReduction="10000"/>
          </a:bodyPr>
          <a:lstStyle/>
          <a:p>
            <a:pPr marL="0"/>
            <a:r>
              <a:rPr lang="en-US" dirty="0">
                <a:solidFill>
                  <a:schemeClr val="tx1">
                    <a:lumMod val="75000"/>
                    <a:lumOff val="25000"/>
                  </a:schemeClr>
                </a:solidFill>
              </a:rPr>
              <a:t>…students need the intellectual power to recognize societal problems; </a:t>
            </a:r>
            <a:r>
              <a:rPr lang="en-US" dirty="0">
                <a:solidFill>
                  <a:srgbClr val="3399FF"/>
                </a:solidFill>
              </a:rPr>
              <a:t>ask good questions </a:t>
            </a:r>
            <a:r>
              <a:rPr lang="en-US" dirty="0">
                <a:solidFill>
                  <a:schemeClr val="tx1">
                    <a:lumMod val="75000"/>
                    <a:lumOff val="25000"/>
                  </a:schemeClr>
                </a:solidFill>
              </a:rPr>
              <a:t>and develop robust investigations into them; </a:t>
            </a:r>
            <a:r>
              <a:rPr lang="en-US" dirty="0">
                <a:solidFill>
                  <a:srgbClr val="3399FF"/>
                </a:solidFill>
              </a:rPr>
              <a:t>consider possible solutions and consequences; </a:t>
            </a:r>
            <a:r>
              <a:rPr lang="en-US" dirty="0">
                <a:solidFill>
                  <a:schemeClr val="tx1">
                    <a:lumMod val="75000"/>
                    <a:lumOff val="25000"/>
                  </a:schemeClr>
                </a:solidFill>
              </a:rPr>
              <a:t>separate evidence-based claims from parochial opinions; and communicate and </a:t>
            </a:r>
            <a:r>
              <a:rPr lang="en-US" dirty="0">
                <a:solidFill>
                  <a:srgbClr val="3399FF"/>
                </a:solidFill>
              </a:rPr>
              <a:t>act upon what they learn.</a:t>
            </a:r>
          </a:p>
          <a:p>
            <a:endParaRPr lang="en-US" dirty="0"/>
          </a:p>
        </p:txBody>
      </p:sp>
      <p:sp>
        <p:nvSpPr>
          <p:cNvPr id="42" name="Text Placeholder 41"/>
          <p:cNvSpPr>
            <a:spLocks noGrp="1"/>
          </p:cNvSpPr>
          <p:nvPr>
            <p:ph type="body" sz="quarter" idx="17"/>
          </p:nvPr>
        </p:nvSpPr>
        <p:spPr>
          <a:xfrm>
            <a:off x="2832714" y="2169726"/>
            <a:ext cx="6043740" cy="740170"/>
          </a:xfrm>
        </p:spPr>
        <p:txBody>
          <a:bodyPr>
            <a:noAutofit/>
          </a:bodyPr>
          <a:lstStyle/>
          <a:p>
            <a:pPr marL="0"/>
            <a:r>
              <a:rPr lang="en-US" dirty="0">
                <a:solidFill>
                  <a:schemeClr val="tx1">
                    <a:lumMod val="75000"/>
                    <a:lumOff val="25000"/>
                  </a:schemeClr>
                </a:solidFill>
              </a:rPr>
              <a:t>The standards help educators create a </a:t>
            </a:r>
            <a:r>
              <a:rPr lang="en-US" b="1" dirty="0">
                <a:solidFill>
                  <a:srgbClr val="FF5050"/>
                </a:solidFill>
              </a:rPr>
              <a:t>student-centered approach </a:t>
            </a:r>
            <a:r>
              <a:rPr lang="en-US" dirty="0">
                <a:solidFill>
                  <a:schemeClr val="tx1">
                    <a:lumMod val="75000"/>
                    <a:lumOff val="25000"/>
                  </a:schemeClr>
                </a:solidFill>
              </a:rPr>
              <a:t>to social studies in which critical skills and inquiry are the focus, rather than rote memorization of facts. </a:t>
            </a:r>
          </a:p>
        </p:txBody>
      </p:sp>
      <p:sp>
        <p:nvSpPr>
          <p:cNvPr id="44" name="Text Placeholder 43"/>
          <p:cNvSpPr>
            <a:spLocks noGrp="1"/>
          </p:cNvSpPr>
          <p:nvPr>
            <p:ph type="body" sz="quarter" idx="19"/>
          </p:nvPr>
        </p:nvSpPr>
        <p:spPr>
          <a:xfrm>
            <a:off x="2832714" y="3449690"/>
            <a:ext cx="5788860" cy="1239114"/>
          </a:xfrm>
        </p:spPr>
        <p:txBody>
          <a:bodyPr>
            <a:normAutofit/>
          </a:bodyPr>
          <a:lstStyle/>
          <a:p>
            <a:pPr marL="0"/>
            <a:r>
              <a:rPr lang="en-US" dirty="0"/>
              <a:t>The aim is to create lifelong learners who are </a:t>
            </a:r>
            <a:r>
              <a:rPr lang="en-US" b="1" dirty="0">
                <a:solidFill>
                  <a:srgbClr val="FB6D03"/>
                </a:solidFill>
              </a:rPr>
              <a:t>equipped with the skills</a:t>
            </a:r>
            <a:r>
              <a:rPr lang="en-US" dirty="0">
                <a:solidFill>
                  <a:srgbClr val="FB6D03"/>
                </a:solidFill>
              </a:rPr>
              <a:t> </a:t>
            </a:r>
            <a:r>
              <a:rPr lang="en-US" dirty="0"/>
              <a:t>and knowledge to shape our nation’s democratic institutions and respond to any challenge they may meet in the future. </a:t>
            </a:r>
          </a:p>
          <a:p>
            <a:endParaRPr lang="en-US" dirty="0"/>
          </a:p>
        </p:txBody>
      </p:sp>
      <p:pic>
        <p:nvPicPr>
          <p:cNvPr id="36" name="Picture 35"/>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874094" y="3641389"/>
            <a:ext cx="958620" cy="771525"/>
          </a:xfrm>
          <a:prstGeom prst="rect">
            <a:avLst/>
          </a:prstGeom>
        </p:spPr>
      </p:pic>
      <p:pic>
        <p:nvPicPr>
          <p:cNvPr id="37" name="Picture 36"/>
          <p:cNvPicPr>
            <a:picLocks noChangeAspect="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820850" y="2169726"/>
            <a:ext cx="958620" cy="771525"/>
          </a:xfrm>
          <a:prstGeom prst="rect">
            <a:avLst/>
          </a:prstGeom>
        </p:spPr>
      </p:pic>
      <p:pic>
        <p:nvPicPr>
          <p:cNvPr id="38" name="Picture 37"/>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735240" y="478931"/>
            <a:ext cx="958620" cy="771525"/>
          </a:xfrm>
          <a:prstGeom prst="rect">
            <a:avLst/>
          </a:prstGeom>
        </p:spPr>
      </p:pic>
      <p:sp>
        <p:nvSpPr>
          <p:cNvPr id="2" name="Rectangle 1"/>
          <p:cNvSpPr/>
          <p:nvPr/>
        </p:nvSpPr>
        <p:spPr>
          <a:xfrm>
            <a:off x="3193935" y="1472684"/>
            <a:ext cx="300082" cy="369332"/>
          </a:xfrm>
          <a:prstGeom prst="rect">
            <a:avLst/>
          </a:prstGeom>
        </p:spPr>
        <p:txBody>
          <a:bodyPr wrap="none">
            <a:spAutoFit/>
          </a:bodyPr>
          <a:lstStyle/>
          <a:p>
            <a:r>
              <a:rPr lang="en-US" b="1" dirty="0" smtClean="0">
                <a:solidFill>
                  <a:srgbClr val="7030A0"/>
                </a:solidFill>
              </a:rPr>
              <a:t>. </a:t>
            </a:r>
            <a:endParaRPr lang="en-US" dirty="0"/>
          </a:p>
        </p:txBody>
      </p:sp>
    </p:spTree>
    <p:extLst>
      <p:ext uri="{BB962C8B-B14F-4D97-AF65-F5344CB8AC3E}">
        <p14:creationId xmlns:p14="http://schemas.microsoft.com/office/powerpoint/2010/main" val="22731502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p:cNvSpPr>
            <a:spLocks noGrp="1"/>
          </p:cNvSpPr>
          <p:nvPr>
            <p:ph type="body" sz="quarter" idx="15"/>
          </p:nvPr>
        </p:nvSpPr>
        <p:spPr>
          <a:xfrm>
            <a:off x="4152900" y="2558484"/>
            <a:ext cx="4724400" cy="894158"/>
          </a:xfrm>
        </p:spPr>
        <p:txBody>
          <a:bodyPr>
            <a:normAutofit/>
          </a:bodyPr>
          <a:lstStyle/>
          <a:p>
            <a:pPr fontAlgn="t"/>
            <a:r>
              <a:rPr lang="en-US" sz="1700" b="1" dirty="0">
                <a:solidFill>
                  <a:srgbClr val="3399FF"/>
                </a:solidFill>
              </a:rPr>
              <a:t>Generate compelling questions to explore the creation of the United States.</a:t>
            </a:r>
          </a:p>
          <a:p>
            <a:endParaRPr lang="en-US" sz="1600" dirty="0"/>
          </a:p>
        </p:txBody>
      </p:sp>
      <p:sp>
        <p:nvSpPr>
          <p:cNvPr id="7" name="Title 6"/>
          <p:cNvSpPr>
            <a:spLocks noGrp="1"/>
          </p:cNvSpPr>
          <p:nvPr>
            <p:ph type="title"/>
          </p:nvPr>
        </p:nvSpPr>
        <p:spPr>
          <a:xfrm>
            <a:off x="1524000" y="67175"/>
            <a:ext cx="7620000" cy="536972"/>
          </a:xfrm>
        </p:spPr>
        <p:txBody>
          <a:bodyPr>
            <a:normAutofit fontScale="90000"/>
          </a:bodyPr>
          <a:lstStyle/>
          <a:p>
            <a:r>
              <a:rPr lang="en-US" dirty="0" smtClean="0"/>
              <a:t>NVACS for Social Studies</a:t>
            </a:r>
            <a:endParaRPr lang="en-US" dirty="0"/>
          </a:p>
        </p:txBody>
      </p:sp>
      <p:sp>
        <p:nvSpPr>
          <p:cNvPr id="41" name="Text Placeholder 40"/>
          <p:cNvSpPr>
            <a:spLocks noGrp="1"/>
          </p:cNvSpPr>
          <p:nvPr>
            <p:ph type="body" sz="quarter" idx="16"/>
          </p:nvPr>
        </p:nvSpPr>
        <p:spPr>
          <a:xfrm>
            <a:off x="4000443" y="643053"/>
            <a:ext cx="5005515" cy="1191359"/>
          </a:xfrm>
        </p:spPr>
        <p:txBody>
          <a:bodyPr>
            <a:normAutofit/>
          </a:bodyPr>
          <a:lstStyle/>
          <a:p>
            <a:pPr marL="0" lvl="0" fontAlgn="t">
              <a:spcBef>
                <a:spcPts val="0"/>
              </a:spcBef>
              <a:defRPr/>
            </a:pPr>
            <a:r>
              <a:rPr lang="en-US" sz="1700" dirty="0">
                <a:solidFill>
                  <a:srgbClr val="7030A0"/>
                </a:solidFill>
              </a:rPr>
              <a:t>With prompting and support, generate compelling questions to explore how learning and working together builds a classroom community. </a:t>
            </a:r>
            <a:endParaRPr lang="en-US" sz="1700" b="1" dirty="0">
              <a:solidFill>
                <a:srgbClr val="7030A0"/>
              </a:solidFill>
            </a:endParaRPr>
          </a:p>
          <a:p>
            <a:endParaRPr lang="en-US" dirty="0"/>
          </a:p>
        </p:txBody>
      </p:sp>
      <p:sp>
        <p:nvSpPr>
          <p:cNvPr id="42" name="Text Placeholder 41"/>
          <p:cNvSpPr>
            <a:spLocks noGrp="1"/>
          </p:cNvSpPr>
          <p:nvPr>
            <p:ph type="body" sz="quarter" idx="17"/>
          </p:nvPr>
        </p:nvSpPr>
        <p:spPr>
          <a:xfrm>
            <a:off x="4101985" y="1799675"/>
            <a:ext cx="4903973" cy="740170"/>
          </a:xfrm>
        </p:spPr>
        <p:txBody>
          <a:bodyPr>
            <a:normAutofit fontScale="92500" lnSpcReduction="20000"/>
          </a:bodyPr>
          <a:lstStyle/>
          <a:p>
            <a:pPr marL="0" lvl="0" fontAlgn="t">
              <a:spcBef>
                <a:spcPts val="0"/>
              </a:spcBef>
              <a:defRPr/>
            </a:pPr>
            <a:r>
              <a:rPr lang="en-US" b="1" dirty="0">
                <a:solidFill>
                  <a:srgbClr val="326422"/>
                </a:solidFill>
                <a:effectLst>
                  <a:outerShdw blurRad="38100" dist="38100" dir="2700000" algn="tl">
                    <a:srgbClr val="000000">
                      <a:alpha val="43137"/>
                    </a:srgbClr>
                  </a:outerShdw>
                </a:effectLst>
              </a:rPr>
              <a:t>With prompting and support, generate compelling questions to explore the places people live and work</a:t>
            </a:r>
          </a:p>
          <a:p>
            <a:endParaRPr lang="en-US" dirty="0"/>
          </a:p>
        </p:txBody>
      </p:sp>
      <p:sp>
        <p:nvSpPr>
          <p:cNvPr id="44" name="Text Placeholder 43"/>
          <p:cNvSpPr>
            <a:spLocks noGrp="1"/>
          </p:cNvSpPr>
          <p:nvPr>
            <p:ph type="body" sz="quarter" idx="19"/>
          </p:nvPr>
        </p:nvSpPr>
        <p:spPr>
          <a:xfrm>
            <a:off x="4433829" y="3396754"/>
            <a:ext cx="4543611" cy="1239114"/>
          </a:xfrm>
        </p:spPr>
        <p:txBody>
          <a:bodyPr>
            <a:normAutofit fontScale="92500" lnSpcReduction="20000"/>
          </a:bodyPr>
          <a:lstStyle/>
          <a:p>
            <a:pPr marL="0" lvl="0" fontAlgn="t">
              <a:spcBef>
                <a:spcPts val="0"/>
              </a:spcBef>
              <a:defRPr/>
            </a:pPr>
            <a:r>
              <a:rPr lang="en-US" b="1" dirty="0">
                <a:solidFill>
                  <a:srgbClr val="FF33CC"/>
                </a:solidFill>
                <a:effectLst>
                  <a:outerShdw blurRad="38100" dist="38100" dir="2700000" algn="tl">
                    <a:srgbClr val="000000">
                      <a:alpha val="43137"/>
                    </a:srgbClr>
                  </a:outerShdw>
                </a:effectLst>
              </a:rPr>
              <a:t>Generate and answer supporting questions while explaining how they contribute to an inquiry and how new compelling and supporting questions emerge through the inquiry process.</a:t>
            </a:r>
          </a:p>
          <a:p>
            <a:endParaRPr lang="en-US" dirty="0"/>
          </a:p>
        </p:txBody>
      </p:sp>
      <p:sp>
        <p:nvSpPr>
          <p:cNvPr id="25" name="Flowchart: Delay 24"/>
          <p:cNvSpPr/>
          <p:nvPr/>
        </p:nvSpPr>
        <p:spPr>
          <a:xfrm>
            <a:off x="2754127" y="1734742"/>
            <a:ext cx="1219200" cy="400050"/>
          </a:xfrm>
          <a:prstGeom prst="flowChartDelay">
            <a:avLst/>
          </a:prstGeom>
          <a:solidFill>
            <a:schemeClr val="bg2"/>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b="1" dirty="0" smtClean="0">
                <a:solidFill>
                  <a:srgbClr val="326422"/>
                </a:solidFill>
              </a:rPr>
              <a:t>SS.1.1</a:t>
            </a:r>
            <a:r>
              <a:rPr lang="en-US" sz="1600" dirty="0" smtClean="0">
                <a:solidFill>
                  <a:schemeClr val="bg1"/>
                </a:solidFill>
              </a:rPr>
              <a:t> </a:t>
            </a:r>
            <a:endParaRPr lang="en-US" sz="1600" dirty="0">
              <a:solidFill>
                <a:schemeClr val="bg1"/>
              </a:solidFill>
            </a:endParaRPr>
          </a:p>
        </p:txBody>
      </p:sp>
      <p:sp>
        <p:nvSpPr>
          <p:cNvPr id="31" name="Flowchart: Delay 30"/>
          <p:cNvSpPr/>
          <p:nvPr/>
        </p:nvSpPr>
        <p:spPr>
          <a:xfrm>
            <a:off x="2833560" y="2795262"/>
            <a:ext cx="1219200" cy="400050"/>
          </a:xfrm>
          <a:prstGeom prst="flowChartDelay">
            <a:avLst/>
          </a:prstGeom>
          <a:solidFill>
            <a:schemeClr val="bg2"/>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b="1" dirty="0" smtClean="0">
                <a:solidFill>
                  <a:srgbClr val="3399FF"/>
                </a:solidFill>
              </a:rPr>
              <a:t>SS.5.1</a:t>
            </a:r>
            <a:r>
              <a:rPr lang="en-US" sz="2000" b="1" dirty="0" smtClean="0">
                <a:solidFill>
                  <a:srgbClr val="00FFFF"/>
                </a:solidFill>
              </a:rPr>
              <a:t> </a:t>
            </a:r>
            <a:endParaRPr lang="en-US" sz="2000" b="1" dirty="0">
              <a:solidFill>
                <a:srgbClr val="00FFFF"/>
              </a:solidFill>
            </a:endParaRPr>
          </a:p>
        </p:txBody>
      </p:sp>
      <p:sp>
        <p:nvSpPr>
          <p:cNvPr id="33" name="Flowchart: Delay 32"/>
          <p:cNvSpPr/>
          <p:nvPr/>
        </p:nvSpPr>
        <p:spPr>
          <a:xfrm>
            <a:off x="2833560" y="3759171"/>
            <a:ext cx="1458983" cy="400050"/>
          </a:xfrm>
          <a:prstGeom prst="flowChartDelay">
            <a:avLst/>
          </a:prstGeom>
          <a:solidFill>
            <a:schemeClr val="bg2"/>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b="1" dirty="0" smtClean="0">
                <a:solidFill>
                  <a:srgbClr val="CC00FF"/>
                </a:solidFill>
              </a:rPr>
              <a:t>SS.9-12.WH</a:t>
            </a:r>
            <a:r>
              <a:rPr lang="en-US" sz="1600" dirty="0" smtClean="0">
                <a:solidFill>
                  <a:schemeClr val="bg1"/>
                </a:solidFill>
              </a:rPr>
              <a:t>5</a:t>
            </a:r>
            <a:endParaRPr lang="en-US" sz="1600" dirty="0">
              <a:solidFill>
                <a:schemeClr val="bg1"/>
              </a:solidFill>
            </a:endParaRPr>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507" y="3759171"/>
            <a:ext cx="958620" cy="771525"/>
          </a:xfrm>
          <a:prstGeom prst="rect">
            <a:avLst/>
          </a:prstGeom>
        </p:spPr>
      </p:pic>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384" y="2681117"/>
            <a:ext cx="958620" cy="771525"/>
          </a:xfrm>
          <a:prstGeom prst="rect">
            <a:avLst/>
          </a:prstGeom>
        </p:spPr>
      </p:pic>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6782" y="1649045"/>
            <a:ext cx="958620" cy="771525"/>
          </a:xfrm>
          <a:prstGeom prst="rect">
            <a:avLst/>
          </a:prstGeom>
        </p:spPr>
      </p:pic>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5240" y="478931"/>
            <a:ext cx="958620" cy="771525"/>
          </a:xfrm>
          <a:prstGeom prst="rect">
            <a:avLst/>
          </a:prstGeom>
        </p:spPr>
      </p:pic>
      <p:sp>
        <p:nvSpPr>
          <p:cNvPr id="2" name="Rectangle 1"/>
          <p:cNvSpPr/>
          <p:nvPr/>
        </p:nvSpPr>
        <p:spPr>
          <a:xfrm>
            <a:off x="3193935" y="1472684"/>
            <a:ext cx="300082" cy="369332"/>
          </a:xfrm>
          <a:prstGeom prst="rect">
            <a:avLst/>
          </a:prstGeom>
        </p:spPr>
        <p:txBody>
          <a:bodyPr wrap="none">
            <a:spAutoFit/>
          </a:bodyPr>
          <a:lstStyle/>
          <a:p>
            <a:r>
              <a:rPr lang="en-US" b="1" dirty="0" smtClean="0">
                <a:solidFill>
                  <a:srgbClr val="7030A0"/>
                </a:solidFill>
              </a:rPr>
              <a:t>. </a:t>
            </a:r>
            <a:endParaRPr lang="en-US" dirty="0"/>
          </a:p>
        </p:txBody>
      </p:sp>
      <p:sp>
        <p:nvSpPr>
          <p:cNvPr id="20" name="Flowchart: Delay 19"/>
          <p:cNvSpPr/>
          <p:nvPr/>
        </p:nvSpPr>
        <p:spPr>
          <a:xfrm>
            <a:off x="2693860" y="731056"/>
            <a:ext cx="1219200" cy="400050"/>
          </a:xfrm>
          <a:prstGeom prst="flowChartDelay">
            <a:avLst/>
          </a:prstGeom>
          <a:solidFill>
            <a:schemeClr val="bg2"/>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b="1" dirty="0">
                <a:solidFill>
                  <a:srgbClr val="7030A0"/>
                </a:solidFill>
              </a:rPr>
              <a:t>SS.K.1 </a:t>
            </a:r>
            <a:r>
              <a:rPr lang="en-US" sz="1600" dirty="0" smtClean="0">
                <a:solidFill>
                  <a:schemeClr val="bg1"/>
                </a:solidFill>
              </a:rPr>
              <a:t> </a:t>
            </a:r>
            <a:endParaRPr lang="en-US" sz="1600" dirty="0">
              <a:solidFill>
                <a:schemeClr val="bg1"/>
              </a:solidFill>
            </a:endParaRPr>
          </a:p>
        </p:txBody>
      </p:sp>
    </p:spTree>
    <p:extLst>
      <p:ext uri="{BB962C8B-B14F-4D97-AF65-F5344CB8AC3E}">
        <p14:creationId xmlns:p14="http://schemas.microsoft.com/office/powerpoint/2010/main" val="279449723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80281E21-13F3-4B72-86A5-FD2553AD5212" descr="138AFD3F-A6F4-4F69-B6DA-37AC7E5C46BB@gatewa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9030" y="1428750"/>
            <a:ext cx="4087812" cy="3065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752600" y="240030"/>
            <a:ext cx="7280673" cy="1200329"/>
          </a:xfrm>
          <a:prstGeom prst="rect">
            <a:avLst/>
          </a:prstGeom>
          <a:noFill/>
        </p:spPr>
        <p:txBody>
          <a:bodyPr vert="horz" lIns="91440" tIns="45720" rIns="91440" bIns="45720" rtlCol="0" anchor="b">
            <a:noAutofit/>
          </a:bodyPr>
          <a:lstStyle>
            <a:lvl1pPr algn="ctr">
              <a:spcBef>
                <a:spcPct val="0"/>
              </a:spcBef>
              <a:buNone/>
              <a:defRPr sz="3600" b="1" cap="none" spc="0">
                <a:ln w="12700">
                  <a:solidFill>
                    <a:schemeClr val="tx1">
                      <a:lumMod val="95000"/>
                      <a:lumOff val="5000"/>
                    </a:schemeClr>
                  </a:solidFill>
                  <a:prstDash val="solid"/>
                </a:ln>
                <a:solidFill>
                  <a:schemeClr val="bg1">
                    <a:lumMod val="95000"/>
                  </a:schemeClr>
                </a:solidFill>
                <a:effectLst>
                  <a:outerShdw blurRad="41275" dist="20320" dir="1800000" algn="tl" rotWithShape="0">
                    <a:srgbClr val="000000">
                      <a:alpha val="40000"/>
                    </a:srgbClr>
                  </a:outerShdw>
                </a:effectLst>
                <a:latin typeface="+mj-lt"/>
                <a:ea typeface="+mj-ea"/>
                <a:cs typeface="+mj-cs"/>
              </a:defRPr>
            </a:lvl1pPr>
          </a:lstStyle>
          <a:p>
            <a:r>
              <a:rPr lang="en-US" dirty="0"/>
              <a:t>How do </a:t>
            </a:r>
            <a:r>
              <a:rPr lang="en-US" dirty="0" smtClean="0"/>
              <a:t>we teach </a:t>
            </a:r>
            <a:r>
              <a:rPr lang="en-US" dirty="0"/>
              <a:t>our students to ask the questions?</a:t>
            </a:r>
          </a:p>
        </p:txBody>
      </p:sp>
    </p:spTree>
    <p:extLst>
      <p:ext uri="{BB962C8B-B14F-4D97-AF65-F5344CB8AC3E}">
        <p14:creationId xmlns:p14="http://schemas.microsoft.com/office/powerpoint/2010/main" val="955911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logo3.png"/>
          <p:cNvPicPr>
            <a:picLocks noChangeAspect="1"/>
          </p:cNvPicPr>
          <p:nvPr/>
        </p:nvPicPr>
        <p:blipFill>
          <a:blip r:embed="rId3"/>
          <a:stretch>
            <a:fillRect/>
          </a:stretch>
        </p:blipFill>
        <p:spPr>
          <a:xfrm>
            <a:off x="2483375" y="3297469"/>
            <a:ext cx="2212718" cy="1455467"/>
          </a:xfrm>
          <a:prstGeom prst="rect">
            <a:avLst/>
          </a:prstGeom>
        </p:spPr>
      </p:pic>
      <p:sp>
        <p:nvSpPr>
          <p:cNvPr id="9" name="Footer Placeholder 8"/>
          <p:cNvSpPr>
            <a:spLocks noGrp="1"/>
          </p:cNvSpPr>
          <p:nvPr>
            <p:ph type="ftr" sz="quarter" idx="11"/>
          </p:nvPr>
        </p:nvSpPr>
        <p:spPr>
          <a:xfrm>
            <a:off x="5105400" y="3867150"/>
            <a:ext cx="3809999" cy="785186"/>
          </a:xfrm>
        </p:spPr>
        <p:txBody>
          <a:bodyPr/>
          <a:lstStyle/>
          <a:p>
            <a:pPr algn="l"/>
            <a:r>
              <a:rPr lang="en-US" sz="2400" b="1" dirty="0">
                <a:solidFill>
                  <a:srgbClr val="0070C0"/>
                </a:solidFill>
                <a:effectLst>
                  <a:outerShdw blurRad="38100" dist="38100" dir="2700000" algn="tl">
                    <a:srgbClr val="000000">
                      <a:alpha val="43137"/>
                    </a:srgbClr>
                  </a:outerShdw>
                </a:effectLst>
                <a:latin typeface="Futura Condensed"/>
              </a:rPr>
              <a:t>www.rightquestion.org</a:t>
            </a:r>
            <a:r>
              <a:rPr lang="en-US" dirty="0"/>
              <a:t> </a:t>
            </a:r>
          </a:p>
        </p:txBody>
      </p:sp>
      <p:sp>
        <p:nvSpPr>
          <p:cNvPr id="15" name="TextBox 14"/>
          <p:cNvSpPr txBox="1"/>
          <p:nvPr/>
        </p:nvSpPr>
        <p:spPr>
          <a:xfrm>
            <a:off x="1771650" y="1771650"/>
            <a:ext cx="4800600" cy="300082"/>
          </a:xfrm>
          <a:prstGeom prst="rect">
            <a:avLst/>
          </a:prstGeom>
          <a:noFill/>
        </p:spPr>
        <p:txBody>
          <a:bodyPr wrap="square" rtlCol="0">
            <a:spAutoFit/>
          </a:bodyPr>
          <a:lstStyle/>
          <a:p>
            <a:endParaRPr lang="en-US" sz="1350" dirty="0"/>
          </a:p>
        </p:txBody>
      </p:sp>
      <p:sp>
        <p:nvSpPr>
          <p:cNvPr id="11" name="TextBox 10"/>
          <p:cNvSpPr txBox="1"/>
          <p:nvPr/>
        </p:nvSpPr>
        <p:spPr>
          <a:xfrm>
            <a:off x="2286000" y="361950"/>
            <a:ext cx="6629399" cy="1754326"/>
          </a:xfrm>
          <a:prstGeom prst="rect">
            <a:avLst/>
          </a:prstGeom>
          <a:noFill/>
        </p:spPr>
        <p:txBody>
          <a:bodyPr wrap="square" rtlCol="0">
            <a:spAutoFit/>
          </a:bodyPr>
          <a:lstStyle/>
          <a:p>
            <a:r>
              <a:rPr lang="en-US" sz="3600" b="1" dirty="0">
                <a:ln w="12700">
                  <a:solidFill>
                    <a:schemeClr val="tx1">
                      <a:lumMod val="95000"/>
                      <a:lumOff val="5000"/>
                    </a:schemeClr>
                  </a:solidFill>
                  <a:prstDash val="solid"/>
                </a:ln>
                <a:solidFill>
                  <a:schemeClr val="bg1">
                    <a:lumMod val="95000"/>
                  </a:schemeClr>
                </a:solidFill>
                <a:effectLst>
                  <a:outerShdw blurRad="41275" dist="20320" dir="1800000" algn="tl" rotWithShape="0">
                    <a:srgbClr val="000000">
                      <a:alpha val="40000"/>
                    </a:srgbClr>
                  </a:outerShdw>
                </a:effectLst>
                <a:latin typeface="+mj-lt"/>
                <a:ea typeface="+mj-ea"/>
                <a:cs typeface="+mj-cs"/>
              </a:rPr>
              <a:t>Introducing the Question Formulation Technique Into Your Classroom</a:t>
            </a:r>
          </a:p>
        </p:txBody>
      </p:sp>
    </p:spTree>
    <p:extLst>
      <p:ext uri="{BB962C8B-B14F-4D97-AF65-F5344CB8AC3E}">
        <p14:creationId xmlns:p14="http://schemas.microsoft.com/office/powerpoint/2010/main" val="1075834270"/>
      </p:ext>
    </p:extLst>
  </p:cSld>
  <p:clrMapOvr>
    <a:masterClrMapping/>
  </p:clrMapOvr>
</p:sld>
</file>

<file path=ppt/theme/theme1.xml><?xml version="1.0" encoding="utf-8"?>
<a:theme xmlns:a="http://schemas.openxmlformats.org/drawingml/2006/main" name="Office Them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erMedia - bright idea - stat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3095</TotalTime>
  <Words>1719</Words>
  <Application>Microsoft Office PowerPoint</Application>
  <PresentationFormat>On-screen Show (16:9)</PresentationFormat>
  <Paragraphs>255</Paragraphs>
  <Slides>33</Slides>
  <Notes>24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33</vt:i4>
      </vt:variant>
    </vt:vector>
  </HeadingPairs>
  <TitlesOfParts>
    <vt:vector size="44" baseType="lpstr">
      <vt:lpstr>MS PGothic</vt:lpstr>
      <vt:lpstr>Arial</vt:lpstr>
      <vt:lpstr>Calibri</vt:lpstr>
      <vt:lpstr>Century Gothic</vt:lpstr>
      <vt:lpstr>Futura Condensed</vt:lpstr>
      <vt:lpstr>Palatino Linotype</vt:lpstr>
      <vt:lpstr>Rockwell</vt:lpstr>
      <vt:lpstr>Segoe UI</vt:lpstr>
      <vt:lpstr>Wingdings</vt:lpstr>
      <vt:lpstr>Office Theme</vt:lpstr>
      <vt:lpstr>PresenterMedia - bright idea - static</vt:lpstr>
      <vt:lpstr>Teaching Students to Ask Effective Questions Using the QFT</vt:lpstr>
      <vt:lpstr>Essential Question</vt:lpstr>
      <vt:lpstr>  A question can take you anywhere</vt:lpstr>
      <vt:lpstr>"There is no learning without having to pose a question."              -Richard Feynman        Nobel-Prizewinning physicist</vt:lpstr>
      <vt:lpstr>Research on the Importance of Student Questioning</vt:lpstr>
      <vt:lpstr>NVACS for Social Studies</vt:lpstr>
      <vt:lpstr>NVACS for Social Studies</vt:lpstr>
      <vt:lpstr>PowerPoint Presentation</vt:lpstr>
      <vt:lpstr>PowerPoint Presentation</vt:lpstr>
      <vt:lpstr>WHAT IS THE QUESTION FORMULATION TECHNIQUE™?</vt:lpstr>
      <vt:lpstr>Choosing a Q Focus </vt:lpstr>
      <vt:lpstr>PowerPoint Presentation</vt:lpstr>
      <vt:lpstr>Your Turn</vt:lpstr>
      <vt:lpstr>PowerPoint Presentation</vt:lpstr>
      <vt:lpstr>STEP #1: PRODUCING THE QUESTIONS </vt:lpstr>
      <vt:lpstr>PowerPoint Presentation</vt:lpstr>
      <vt:lpstr>PowerPoint Presentation</vt:lpstr>
      <vt:lpstr>STEP #2 CATEGORIZING THE QUESTIONS</vt:lpstr>
      <vt:lpstr>PowerPoint Presentation</vt:lpstr>
      <vt:lpstr>PowerPoint Presentation</vt:lpstr>
      <vt:lpstr>PowerPoint Presentation</vt:lpstr>
      <vt:lpstr>PowerPoint Presentation</vt:lpstr>
      <vt:lpstr>USING STUDENT QUESTIONS</vt:lpstr>
      <vt:lpstr>Classroom Example Using a Quote</vt:lpstr>
      <vt:lpstr>Classroom Example Using a Photograph</vt:lpstr>
      <vt:lpstr>Classroom Example Using a Political Cartoon</vt:lpstr>
      <vt:lpstr>Next Steps</vt:lpstr>
      <vt:lpstr>The QFT, on one slide…</vt:lpstr>
      <vt:lpstr>The Skill of Asking Questions</vt:lpstr>
      <vt:lpstr>Democracy</vt:lpstr>
      <vt:lpstr>Resources</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dc:creator>
  <cp:lastModifiedBy>Barber, Kelly</cp:lastModifiedBy>
  <cp:revision>237</cp:revision>
  <cp:lastPrinted>2018-02-01T19:03:21Z</cp:lastPrinted>
  <dcterms:created xsi:type="dcterms:W3CDTF">2010-01-22T14:46:37Z</dcterms:created>
  <dcterms:modified xsi:type="dcterms:W3CDTF">2018-02-01T19:08:09Z</dcterms:modified>
</cp:coreProperties>
</file>