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tmp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5" r:id="rId8"/>
    <p:sldId id="260" r:id="rId9"/>
    <p:sldId id="261" r:id="rId10"/>
    <p:sldId id="262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6" d="100"/>
          <a:sy n="96" d="100"/>
        </p:scale>
        <p:origin x="-54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hievethecore.org/" TargetMode="External"/><Relationship Id="rId4" Type="http://schemas.openxmlformats.org/officeDocument/2006/relationships/hyperlink" Target="http://sheg.standord,.edu/rh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rojecttahoe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mp"/><Relationship Id="rId3" Type="http://schemas.openxmlformats.org/officeDocument/2006/relationships/image" Target="../media/image3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4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NOVICE TEACHER </a:t>
            </a:r>
            <a:br>
              <a:rPr lang="en-US" dirty="0" smtClean="0"/>
            </a:br>
            <a:r>
              <a:rPr lang="en-US" dirty="0" smtClean="0"/>
              <a:t>FEEDBACK</a:t>
            </a:r>
            <a:br>
              <a:rPr lang="en-US" dirty="0" smtClean="0"/>
            </a:br>
            <a:r>
              <a:rPr lang="en-US" dirty="0" smtClean="0"/>
              <a:t>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5, 2016</a:t>
            </a:r>
          </a:p>
          <a:p>
            <a:r>
              <a:rPr lang="en-US" dirty="0" smtClean="0"/>
              <a:t>Presented by:</a:t>
            </a:r>
          </a:p>
          <a:p>
            <a:r>
              <a:rPr lang="en-US" dirty="0" smtClean="0"/>
              <a:t>Sarah Brown, Spanish Springs High School</a:t>
            </a:r>
          </a:p>
          <a:p>
            <a:r>
              <a:rPr lang="en-US" dirty="0" smtClean="0"/>
              <a:t>Marcia Motter, Archie Clayton Pre-AP Academy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28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Self-assessment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Please take the next 10-15 minutes to complete the self-assessment worksheet.</a:t>
            </a:r>
          </a:p>
          <a:p>
            <a:r>
              <a:rPr lang="en-US" sz="4000" dirty="0" smtClean="0"/>
              <a:t>This worksheet and your responses will guide the coaching session with veteran teachers.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64623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Concluding Discussion/Questions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158" y="1939635"/>
            <a:ext cx="9905998" cy="3124201"/>
          </a:xfrm>
        </p:spPr>
        <p:txBody>
          <a:bodyPr>
            <a:noAutofit/>
          </a:bodyPr>
          <a:lstStyle/>
          <a:p>
            <a:r>
              <a:rPr lang="en-US" sz="4000" dirty="0" smtClean="0"/>
              <a:t>In what ways can veteran teachers continue to support new social studies teachers?</a:t>
            </a:r>
          </a:p>
          <a:p>
            <a:r>
              <a:rPr lang="en-US" sz="4000" dirty="0" smtClean="0"/>
              <a:t>What resources or workshops might be beneficial to new teachers?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33222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Recommended sites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hlinkClick r:id="rId2"/>
              </a:rPr>
              <a:t>www.projecttahoe.org</a:t>
            </a:r>
            <a:endParaRPr lang="en-US" sz="4000" dirty="0" smtClean="0"/>
          </a:p>
          <a:p>
            <a:r>
              <a:rPr lang="en-US" sz="4000" dirty="0" smtClean="0">
                <a:hlinkClick r:id="rId3"/>
              </a:rPr>
              <a:t>www.achievethecore.org</a:t>
            </a:r>
            <a:endParaRPr lang="en-US" sz="4000" dirty="0" smtClean="0"/>
          </a:p>
          <a:p>
            <a:r>
              <a:rPr lang="en-US" sz="4000" dirty="0" smtClean="0">
                <a:hlinkClick r:id="rId4"/>
              </a:rPr>
              <a:t>http://sheg.standord,.edu/rhl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40892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Introductions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676" y="2015837"/>
            <a:ext cx="9905998" cy="43399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u="sng" dirty="0" smtClean="0"/>
              <a:t>Participating veteran teachers:</a:t>
            </a:r>
          </a:p>
          <a:p>
            <a:r>
              <a:rPr lang="en-US" sz="2400" dirty="0" smtClean="0"/>
              <a:t>Sarah </a:t>
            </a:r>
            <a:r>
              <a:rPr lang="en-US" sz="2400" dirty="0" err="1" smtClean="0"/>
              <a:t>brown,</a:t>
            </a:r>
            <a:r>
              <a:rPr lang="en-US" sz="2400" dirty="0" smtClean="0"/>
              <a:t> Spanish Springs High School, DL</a:t>
            </a:r>
          </a:p>
          <a:p>
            <a:r>
              <a:rPr lang="en-US" sz="2400" dirty="0"/>
              <a:t>Lindsey </a:t>
            </a:r>
            <a:r>
              <a:rPr lang="en-US" sz="2400" dirty="0" smtClean="0"/>
              <a:t>Clewell, </a:t>
            </a:r>
            <a:r>
              <a:rPr lang="en-US" sz="2400" dirty="0" err="1" smtClean="0"/>
              <a:t>Mendive</a:t>
            </a:r>
            <a:r>
              <a:rPr lang="en-US" sz="2400" dirty="0" smtClean="0"/>
              <a:t> Middle School, IL</a:t>
            </a:r>
            <a:endParaRPr lang="en-US" sz="2400" dirty="0"/>
          </a:p>
          <a:p>
            <a:r>
              <a:rPr lang="en-US" sz="2400" dirty="0" smtClean="0"/>
              <a:t>Sue Davis, Retired WCSD Social Studies coordinator</a:t>
            </a:r>
          </a:p>
          <a:p>
            <a:r>
              <a:rPr lang="en-US" sz="2400" dirty="0" smtClean="0"/>
              <a:t>Sonia Kretschmer, Hug High School</a:t>
            </a:r>
          </a:p>
          <a:p>
            <a:r>
              <a:rPr lang="en-US" sz="2400" dirty="0" smtClean="0"/>
              <a:t>Marcia Motter, Archie clayton pre-</a:t>
            </a:r>
            <a:r>
              <a:rPr lang="en-US" sz="2400" dirty="0" err="1" smtClean="0"/>
              <a:t>ap</a:t>
            </a:r>
            <a:r>
              <a:rPr lang="en-US" sz="2400" dirty="0" smtClean="0"/>
              <a:t> academy, IS</a:t>
            </a:r>
          </a:p>
          <a:p>
            <a:r>
              <a:rPr lang="en-US" sz="2400" dirty="0" smtClean="0"/>
              <a:t>Janet Roberts, hug high school, DL</a:t>
            </a:r>
          </a:p>
          <a:p>
            <a:r>
              <a:rPr lang="en-US" sz="2400" dirty="0" smtClean="0"/>
              <a:t>Jamie Thomsen, </a:t>
            </a:r>
            <a:r>
              <a:rPr lang="en-US" sz="2400" dirty="0" err="1" smtClean="0"/>
              <a:t>Depoali</a:t>
            </a:r>
            <a:r>
              <a:rPr lang="en-US" sz="2400" dirty="0" smtClean="0"/>
              <a:t> Middle School, IL</a:t>
            </a:r>
          </a:p>
          <a:p>
            <a:r>
              <a:rPr lang="en-US" sz="2400" smtClean="0"/>
              <a:t>Jamie Vaughn, AACT, DL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443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Workshop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130137"/>
            <a:ext cx="9905998" cy="366106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Discuss/review </a:t>
            </a:r>
            <a:r>
              <a:rPr lang="en-US" sz="3000" dirty="0" err="1" smtClean="0"/>
              <a:t>ccss</a:t>
            </a:r>
            <a:r>
              <a:rPr lang="en-US" sz="3000" dirty="0" smtClean="0"/>
              <a:t> shifts and </a:t>
            </a:r>
            <a:r>
              <a:rPr lang="en-US" sz="3000" dirty="0" err="1" smtClean="0"/>
              <a:t>wcsd</a:t>
            </a:r>
            <a:r>
              <a:rPr lang="en-US" sz="3000" dirty="0" smtClean="0"/>
              <a:t> scope &amp; sequence</a:t>
            </a:r>
          </a:p>
          <a:p>
            <a:r>
              <a:rPr lang="en-US" sz="3000" dirty="0" smtClean="0"/>
              <a:t>Evaluate approaches to lesson design</a:t>
            </a:r>
          </a:p>
          <a:p>
            <a:r>
              <a:rPr lang="en-US" sz="3000" dirty="0" smtClean="0"/>
              <a:t>Self-assess individual unit/lesson plans</a:t>
            </a:r>
          </a:p>
          <a:p>
            <a:r>
              <a:rPr lang="en-US" sz="3000" dirty="0" smtClean="0"/>
              <a:t>Receive feedback &amp; coaching regarding lesson plan development in small groups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04018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Essential question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can we design rigorous, text based lessons aligned to Nevada academic standards (NVACS) that help all students achieve?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47633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940" y="256309"/>
            <a:ext cx="9905998" cy="1905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CCSS ELA Shifts guiding social studies teachers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Regular practice with complex text and its academic language</a:t>
            </a:r>
          </a:p>
          <a:p>
            <a:r>
              <a:rPr lang="en-US" sz="3600" dirty="0" smtClean="0"/>
              <a:t>Reading, writing and speaking grounded in evidence from text, both literary and informational</a:t>
            </a:r>
          </a:p>
          <a:p>
            <a:r>
              <a:rPr lang="en-US" sz="3600" dirty="0" smtClean="0"/>
              <a:t>Building knowledge through content rich non-fiction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30538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/>
              <a:t>WCSD Scope and sequence</a:t>
            </a:r>
            <a:endParaRPr lang="en-US" sz="400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26" y="143552"/>
            <a:ext cx="2578810" cy="6284001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282" y="3229575"/>
            <a:ext cx="3437082" cy="222565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252355" y="4478482"/>
            <a:ext cx="2369127" cy="301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8478982" y="4478482"/>
            <a:ext cx="2568429" cy="301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5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" name="Content Placeholder 6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19" y="498764"/>
            <a:ext cx="9744564" cy="6185106"/>
          </a:xfrm>
        </p:spPr>
      </p:pic>
    </p:spTree>
    <p:extLst>
      <p:ext uri="{BB962C8B-B14F-4D97-AF65-F5344CB8AC3E}">
        <p14:creationId xmlns:p14="http://schemas.microsoft.com/office/powerpoint/2010/main" val="4028948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Lesson plan continuum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64" y="2078181"/>
            <a:ext cx="10106231" cy="4478779"/>
          </a:xfrm>
        </p:spPr>
      </p:pic>
    </p:spTree>
    <p:extLst>
      <p:ext uri="{BB962C8B-B14F-4D97-AF65-F5344CB8AC3E}">
        <p14:creationId xmlns:p14="http://schemas.microsoft.com/office/powerpoint/2010/main" val="711838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</a:t>
            </a:r>
            <a:r>
              <a:rPr lang="en-US" dirty="0"/>
              <a:t>plan </a:t>
            </a:r>
            <a:r>
              <a:rPr lang="en-US" dirty="0" smtClean="0"/>
              <a:t>template</a:t>
            </a:r>
            <a:br>
              <a:rPr lang="en-US" dirty="0" smtClean="0"/>
            </a:br>
            <a:r>
              <a:rPr lang="en-US" dirty="0" smtClean="0"/>
              <a:t>http</a:t>
            </a:r>
            <a:r>
              <a:rPr lang="en-US" dirty="0"/>
              <a:t>://projecttahoe.org/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45" y="609600"/>
            <a:ext cx="2306781" cy="5904404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78" y="238991"/>
            <a:ext cx="8430802" cy="45726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191195"/>
            <a:ext cx="6319461" cy="450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442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57</TotalTime>
  <Words>280</Words>
  <Application>Microsoft Macintosh PowerPoint</Application>
  <PresentationFormat>Custom</PresentationFormat>
  <Paragraphs>39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Mesh</vt:lpstr>
      <vt:lpstr>NOVICE TEACHER  FEEDBACK WORKSHOP</vt:lpstr>
      <vt:lpstr>Introductions</vt:lpstr>
      <vt:lpstr>Workshop Objectives</vt:lpstr>
      <vt:lpstr>Essential question</vt:lpstr>
      <vt:lpstr>CCSS ELA Shifts guiding social studies teachers</vt:lpstr>
      <vt:lpstr>WCSD Scope and sequence</vt:lpstr>
      <vt:lpstr>PowerPoint Presentation</vt:lpstr>
      <vt:lpstr>Lesson plan continuum </vt:lpstr>
      <vt:lpstr>Lesson plan template http://projecttahoe.org/</vt:lpstr>
      <vt:lpstr>Self-assessment</vt:lpstr>
      <vt:lpstr>Concluding Discussion/Questions </vt:lpstr>
      <vt:lpstr>Recommended sites</vt:lpstr>
    </vt:vector>
  </TitlesOfParts>
  <Company>Washoe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NOVICE TEACHER  FEEDBACK WORKSHOP</dc:title>
  <dc:creator>Brown, Sarah</dc:creator>
  <cp:lastModifiedBy>shaw</cp:lastModifiedBy>
  <cp:revision>10</cp:revision>
  <dcterms:created xsi:type="dcterms:W3CDTF">2016-03-02T16:24:09Z</dcterms:created>
  <dcterms:modified xsi:type="dcterms:W3CDTF">2016-03-03T05:39:30Z</dcterms:modified>
</cp:coreProperties>
</file>