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7"/>
  </p:notesMasterIdLst>
  <p:sldIdLst>
    <p:sldId id="256" r:id="rId5"/>
    <p:sldId id="257" r:id="rId6"/>
    <p:sldId id="268" r:id="rId7"/>
    <p:sldId id="258" r:id="rId8"/>
    <p:sldId id="260" r:id="rId9"/>
    <p:sldId id="259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353" autoAdjust="0"/>
  </p:normalViewPr>
  <p:slideViewPr>
    <p:cSldViewPr snapToGrid="0">
      <p:cViewPr varScale="1">
        <p:scale>
          <a:sx n="79" d="100"/>
          <a:sy n="79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" userId="2324781a-3caf-4cb4-b335-24f12fd08eb0" providerId="ADAL" clId="{D1A8C66B-B7B7-4E9C-91C1-F645A660DD41}"/>
    <pc:docChg chg="custSel addSld delSld modSld sldOrd">
      <pc:chgData name="Lisa" userId="2324781a-3caf-4cb4-b335-24f12fd08eb0" providerId="ADAL" clId="{D1A8C66B-B7B7-4E9C-91C1-F645A660DD41}" dt="2020-02-18T15:25:36.660" v="3359" actId="20577"/>
      <pc:docMkLst>
        <pc:docMk/>
      </pc:docMkLst>
      <pc:sldChg chg="modSp">
        <pc:chgData name="Lisa" userId="2324781a-3caf-4cb4-b335-24f12fd08eb0" providerId="ADAL" clId="{D1A8C66B-B7B7-4E9C-91C1-F645A660DD41}" dt="2020-02-10T03:32:47.157" v="6" actId="27636"/>
        <pc:sldMkLst>
          <pc:docMk/>
          <pc:sldMk cId="2505275137" sldId="256"/>
        </pc:sldMkLst>
        <pc:spChg chg="mod">
          <ac:chgData name="Lisa" userId="2324781a-3caf-4cb4-b335-24f12fd08eb0" providerId="ADAL" clId="{D1A8C66B-B7B7-4E9C-91C1-F645A660DD41}" dt="2020-02-10T03:32:47.157" v="6" actId="27636"/>
          <ac:spMkLst>
            <pc:docMk/>
            <pc:sldMk cId="2505275137" sldId="256"/>
            <ac:spMk id="3" creationId="{55578CD4-4886-45A0-85D6-A158559C4FA6}"/>
          </ac:spMkLst>
        </pc:spChg>
      </pc:sldChg>
      <pc:sldChg chg="addSp modSp modNotesTx">
        <pc:chgData name="Lisa" userId="2324781a-3caf-4cb4-b335-24f12fd08eb0" providerId="ADAL" clId="{D1A8C66B-B7B7-4E9C-91C1-F645A660DD41}" dt="2020-02-18T14:54:43.567" v="776" actId="20577"/>
        <pc:sldMkLst>
          <pc:docMk/>
          <pc:sldMk cId="1189975433" sldId="257"/>
        </pc:sldMkLst>
        <pc:spChg chg="mod">
          <ac:chgData name="Lisa" userId="2324781a-3caf-4cb4-b335-24f12fd08eb0" providerId="ADAL" clId="{D1A8C66B-B7B7-4E9C-91C1-F645A660DD41}" dt="2020-02-18T14:53:23.160" v="581" actId="20577"/>
          <ac:spMkLst>
            <pc:docMk/>
            <pc:sldMk cId="1189975433" sldId="257"/>
            <ac:spMk id="3" creationId="{ABD70883-E37B-46F0-A466-8EF5CDBCFF33}"/>
          </ac:spMkLst>
        </pc:spChg>
        <pc:picChg chg="add mod">
          <ac:chgData name="Lisa" userId="2324781a-3caf-4cb4-b335-24f12fd08eb0" providerId="ADAL" clId="{D1A8C66B-B7B7-4E9C-91C1-F645A660DD41}" dt="2020-02-18T14:54:18.590" v="662" actId="1076"/>
          <ac:picMkLst>
            <pc:docMk/>
            <pc:sldMk cId="1189975433" sldId="257"/>
            <ac:picMk id="5122" creationId="{0998055D-2E8E-43E9-8039-A4D086EB616C}"/>
          </ac:picMkLst>
        </pc:picChg>
      </pc:sldChg>
      <pc:sldChg chg="addSp modSp ord modNotesTx">
        <pc:chgData name="Lisa" userId="2324781a-3caf-4cb4-b335-24f12fd08eb0" providerId="ADAL" clId="{D1A8C66B-B7B7-4E9C-91C1-F645A660DD41}" dt="2020-02-18T15:10:14.294" v="2379" actId="20577"/>
        <pc:sldMkLst>
          <pc:docMk/>
          <pc:sldMk cId="3549896870" sldId="258"/>
        </pc:sldMkLst>
        <pc:spChg chg="mod">
          <ac:chgData name="Lisa" userId="2324781a-3caf-4cb4-b335-24f12fd08eb0" providerId="ADAL" clId="{D1A8C66B-B7B7-4E9C-91C1-F645A660DD41}" dt="2020-02-10T03:32:47.200" v="7" actId="27636"/>
          <ac:spMkLst>
            <pc:docMk/>
            <pc:sldMk cId="3549896870" sldId="258"/>
            <ac:spMk id="2" creationId="{615E9E25-1A2B-460E-8BF7-65714E06E28E}"/>
          </ac:spMkLst>
        </pc:spChg>
        <pc:picChg chg="add mod">
          <ac:chgData name="Lisa" userId="2324781a-3caf-4cb4-b335-24f12fd08eb0" providerId="ADAL" clId="{D1A8C66B-B7B7-4E9C-91C1-F645A660DD41}" dt="2020-02-10T04:04:23.198" v="228" actId="1076"/>
          <ac:picMkLst>
            <pc:docMk/>
            <pc:sldMk cId="3549896870" sldId="258"/>
            <ac:picMk id="6146" creationId="{F9F626A3-B487-4AAF-BCAC-DAC95BCC623C}"/>
          </ac:picMkLst>
        </pc:picChg>
      </pc:sldChg>
      <pc:sldChg chg="modSp modNotesTx">
        <pc:chgData name="Lisa" userId="2324781a-3caf-4cb4-b335-24f12fd08eb0" providerId="ADAL" clId="{D1A8C66B-B7B7-4E9C-91C1-F645A660DD41}" dt="2020-02-18T15:18:02.862" v="2766" actId="20577"/>
        <pc:sldMkLst>
          <pc:docMk/>
          <pc:sldMk cId="422419773" sldId="259"/>
        </pc:sldMkLst>
        <pc:picChg chg="mod">
          <ac:chgData name="Lisa" userId="2324781a-3caf-4cb4-b335-24f12fd08eb0" providerId="ADAL" clId="{D1A8C66B-B7B7-4E9C-91C1-F645A660DD41}" dt="2020-02-10T03:33:04.412" v="10" actId="1076"/>
          <ac:picMkLst>
            <pc:docMk/>
            <pc:sldMk cId="422419773" sldId="259"/>
            <ac:picMk id="1026" creationId="{94E482EF-87A5-4EE5-BDCF-74C2F8EC5935}"/>
          </ac:picMkLst>
        </pc:picChg>
      </pc:sldChg>
      <pc:sldChg chg="modSp ord modNotes modNotesTx">
        <pc:chgData name="Lisa" userId="2324781a-3caf-4cb4-b335-24f12fd08eb0" providerId="ADAL" clId="{D1A8C66B-B7B7-4E9C-91C1-F645A660DD41}" dt="2020-02-18T15:11:22.443" v="2627" actId="20577"/>
        <pc:sldMkLst>
          <pc:docMk/>
          <pc:sldMk cId="1552003292" sldId="260"/>
        </pc:sldMkLst>
        <pc:spChg chg="mod">
          <ac:chgData name="Lisa" userId="2324781a-3caf-4cb4-b335-24f12fd08eb0" providerId="ADAL" clId="{D1A8C66B-B7B7-4E9C-91C1-F645A660DD41}" dt="2020-02-10T03:34:50.202" v="124" actId="27636"/>
          <ac:spMkLst>
            <pc:docMk/>
            <pc:sldMk cId="1552003292" sldId="260"/>
            <ac:spMk id="2" creationId="{008C6707-DDE2-4E9B-992F-7178A7F2FD6D}"/>
          </ac:spMkLst>
        </pc:spChg>
        <pc:spChg chg="mod">
          <ac:chgData name="Lisa" userId="2324781a-3caf-4cb4-b335-24f12fd08eb0" providerId="ADAL" clId="{D1A8C66B-B7B7-4E9C-91C1-F645A660DD41}" dt="2020-02-10T03:33:16.261" v="13" actId="20577"/>
          <ac:spMkLst>
            <pc:docMk/>
            <pc:sldMk cId="1552003292" sldId="260"/>
            <ac:spMk id="3" creationId="{6CB57F79-03A4-4F0A-9B89-CE64E91ED320}"/>
          </ac:spMkLst>
        </pc:spChg>
      </pc:sldChg>
      <pc:sldChg chg="addSp delSp modSp del">
        <pc:chgData name="Lisa" userId="2324781a-3caf-4cb4-b335-24f12fd08eb0" providerId="ADAL" clId="{D1A8C66B-B7B7-4E9C-91C1-F645A660DD41}" dt="2020-02-18T15:17:13.944" v="2654" actId="2696"/>
        <pc:sldMkLst>
          <pc:docMk/>
          <pc:sldMk cId="793071915" sldId="261"/>
        </pc:sldMkLst>
        <pc:spChg chg="mod">
          <ac:chgData name="Lisa" userId="2324781a-3caf-4cb4-b335-24f12fd08eb0" providerId="ADAL" clId="{D1A8C66B-B7B7-4E9C-91C1-F645A660DD41}" dt="2020-02-10T03:35:44.783" v="173" actId="20577"/>
          <ac:spMkLst>
            <pc:docMk/>
            <pc:sldMk cId="793071915" sldId="261"/>
            <ac:spMk id="2" creationId="{AC82F2D7-585E-4A71-9ACE-9890F981330C}"/>
          </ac:spMkLst>
        </pc:spChg>
        <pc:spChg chg="mod">
          <ac:chgData name="Lisa" userId="2324781a-3caf-4cb4-b335-24f12fd08eb0" providerId="ADAL" clId="{D1A8C66B-B7B7-4E9C-91C1-F645A660DD41}" dt="2020-02-10T03:38:49.739" v="176" actId="1076"/>
          <ac:spMkLst>
            <pc:docMk/>
            <pc:sldMk cId="793071915" sldId="261"/>
            <ac:spMk id="3" creationId="{7CBC4814-25CB-4CBC-9E86-AC0907B1D1E3}"/>
          </ac:spMkLst>
        </pc:spChg>
        <pc:picChg chg="add del mod">
          <ac:chgData name="Lisa" userId="2324781a-3caf-4cb4-b335-24f12fd08eb0" providerId="ADAL" clId="{D1A8C66B-B7B7-4E9C-91C1-F645A660DD41}" dt="2020-02-10T03:39:32.132" v="182" actId="478"/>
          <ac:picMkLst>
            <pc:docMk/>
            <pc:sldMk cId="793071915" sldId="261"/>
            <ac:picMk id="2050" creationId="{FE7BB7F4-2FB8-418B-AB91-670ACEA35670}"/>
          </ac:picMkLst>
        </pc:picChg>
        <pc:picChg chg="add mod">
          <ac:chgData name="Lisa" userId="2324781a-3caf-4cb4-b335-24f12fd08eb0" providerId="ADAL" clId="{D1A8C66B-B7B7-4E9C-91C1-F645A660DD41}" dt="2020-02-18T15:03:52.982" v="1913" actId="14100"/>
          <ac:picMkLst>
            <pc:docMk/>
            <pc:sldMk cId="793071915" sldId="261"/>
            <ac:picMk id="2052" creationId="{E37EF91C-6A03-477E-A932-018709D7DAC4}"/>
          </ac:picMkLst>
        </pc:picChg>
      </pc:sldChg>
      <pc:sldChg chg="addSp delSp modSp modNotesTx">
        <pc:chgData name="Lisa" userId="2324781a-3caf-4cb4-b335-24f12fd08eb0" providerId="ADAL" clId="{D1A8C66B-B7B7-4E9C-91C1-F645A660DD41}" dt="2020-02-18T15:18:13.082" v="2799" actId="20577"/>
        <pc:sldMkLst>
          <pc:docMk/>
          <pc:sldMk cId="295760300" sldId="262"/>
        </pc:sldMkLst>
        <pc:picChg chg="add del mod">
          <ac:chgData name="Lisa" userId="2324781a-3caf-4cb4-b335-24f12fd08eb0" providerId="ADAL" clId="{D1A8C66B-B7B7-4E9C-91C1-F645A660DD41}" dt="2020-02-10T04:05:40.887" v="236"/>
          <ac:picMkLst>
            <pc:docMk/>
            <pc:sldMk cId="295760300" sldId="262"/>
            <ac:picMk id="7170" creationId="{DD4E4873-9E13-49E7-B19C-D1BAC3D6B79A}"/>
          </ac:picMkLst>
        </pc:picChg>
        <pc:picChg chg="add del mod">
          <ac:chgData name="Lisa" userId="2324781a-3caf-4cb4-b335-24f12fd08eb0" providerId="ADAL" clId="{D1A8C66B-B7B7-4E9C-91C1-F645A660DD41}" dt="2020-02-10T04:06:45.670" v="243" actId="478"/>
          <ac:picMkLst>
            <pc:docMk/>
            <pc:sldMk cId="295760300" sldId="262"/>
            <ac:picMk id="7172" creationId="{8B2AC2C5-5C57-49A8-A652-9CDE205244EA}"/>
          </ac:picMkLst>
        </pc:picChg>
        <pc:picChg chg="add del mod">
          <ac:chgData name="Lisa" userId="2324781a-3caf-4cb4-b335-24f12fd08eb0" providerId="ADAL" clId="{D1A8C66B-B7B7-4E9C-91C1-F645A660DD41}" dt="2020-02-10T04:07:03.445" v="250" actId="478"/>
          <ac:picMkLst>
            <pc:docMk/>
            <pc:sldMk cId="295760300" sldId="262"/>
            <ac:picMk id="7174" creationId="{2D4D261F-7661-4481-9651-59954CC65045}"/>
          </ac:picMkLst>
        </pc:picChg>
        <pc:picChg chg="add mod">
          <ac:chgData name="Lisa" userId="2324781a-3caf-4cb4-b335-24f12fd08eb0" providerId="ADAL" clId="{D1A8C66B-B7B7-4E9C-91C1-F645A660DD41}" dt="2020-02-10T04:07:39.563" v="257" actId="1076"/>
          <ac:picMkLst>
            <pc:docMk/>
            <pc:sldMk cId="295760300" sldId="262"/>
            <ac:picMk id="7176" creationId="{4E551CAA-D361-445F-8946-AB114D60246F}"/>
          </ac:picMkLst>
        </pc:picChg>
      </pc:sldChg>
      <pc:sldChg chg="addSp modSp modNotesTx">
        <pc:chgData name="Lisa" userId="2324781a-3caf-4cb4-b335-24f12fd08eb0" providerId="ADAL" clId="{D1A8C66B-B7B7-4E9C-91C1-F645A660DD41}" dt="2020-02-18T15:18:53.344" v="2960" actId="20577"/>
        <pc:sldMkLst>
          <pc:docMk/>
          <pc:sldMk cId="631011883" sldId="263"/>
        </pc:sldMkLst>
        <pc:spChg chg="mod">
          <ac:chgData name="Lisa" userId="2324781a-3caf-4cb4-b335-24f12fd08eb0" providerId="ADAL" clId="{D1A8C66B-B7B7-4E9C-91C1-F645A660DD41}" dt="2020-02-10T03:32:47.249" v="8" actId="27636"/>
          <ac:spMkLst>
            <pc:docMk/>
            <pc:sldMk cId="631011883" sldId="263"/>
            <ac:spMk id="3" creationId="{3E903D30-2D94-47C7-B993-761B60976513}"/>
          </ac:spMkLst>
        </pc:spChg>
        <pc:picChg chg="add mod">
          <ac:chgData name="Lisa" userId="2324781a-3caf-4cb4-b335-24f12fd08eb0" providerId="ADAL" clId="{D1A8C66B-B7B7-4E9C-91C1-F645A660DD41}" dt="2020-02-10T03:41:14.750" v="192" actId="1076"/>
          <ac:picMkLst>
            <pc:docMk/>
            <pc:sldMk cId="631011883" sldId="263"/>
            <ac:picMk id="3074" creationId="{4170CD0D-B0B7-4D05-AB14-D0664D00B324}"/>
          </ac:picMkLst>
        </pc:picChg>
      </pc:sldChg>
      <pc:sldChg chg="addSp modSp modNotesTx">
        <pc:chgData name="Lisa" userId="2324781a-3caf-4cb4-b335-24f12fd08eb0" providerId="ADAL" clId="{D1A8C66B-B7B7-4E9C-91C1-F645A660DD41}" dt="2020-02-18T15:25:36.660" v="3359" actId="20577"/>
        <pc:sldMkLst>
          <pc:docMk/>
          <pc:sldMk cId="1411714407" sldId="264"/>
        </pc:sldMkLst>
        <pc:spChg chg="mod">
          <ac:chgData name="Lisa" userId="2324781a-3caf-4cb4-b335-24f12fd08eb0" providerId="ADAL" clId="{D1A8C66B-B7B7-4E9C-91C1-F645A660DD41}" dt="2020-02-10T04:10:33.890" v="264" actId="20577"/>
          <ac:spMkLst>
            <pc:docMk/>
            <pc:sldMk cId="1411714407" sldId="264"/>
            <ac:spMk id="3" creationId="{6A954606-C256-42D2-AFA2-06364A4E789B}"/>
          </ac:spMkLst>
        </pc:spChg>
        <pc:picChg chg="add mod">
          <ac:chgData name="Lisa" userId="2324781a-3caf-4cb4-b335-24f12fd08eb0" providerId="ADAL" clId="{D1A8C66B-B7B7-4E9C-91C1-F645A660DD41}" dt="2020-02-10T04:08:54.872" v="263" actId="1076"/>
          <ac:picMkLst>
            <pc:docMk/>
            <pc:sldMk cId="1411714407" sldId="264"/>
            <ac:picMk id="8194" creationId="{0275F7CA-F030-46C1-A359-34F22034A3D8}"/>
          </ac:picMkLst>
        </pc:picChg>
      </pc:sldChg>
      <pc:sldChg chg="modSp modNotesTx">
        <pc:chgData name="Lisa" userId="2324781a-3caf-4cb4-b335-24f12fd08eb0" providerId="ADAL" clId="{D1A8C66B-B7B7-4E9C-91C1-F645A660DD41}" dt="2020-02-18T15:23:45.245" v="3187" actId="20577"/>
        <pc:sldMkLst>
          <pc:docMk/>
          <pc:sldMk cId="24446000" sldId="265"/>
        </pc:sldMkLst>
        <pc:spChg chg="mod">
          <ac:chgData name="Lisa" userId="2324781a-3caf-4cb4-b335-24f12fd08eb0" providerId="ADAL" clId="{D1A8C66B-B7B7-4E9C-91C1-F645A660DD41}" dt="2020-02-10T04:10:50.329" v="275" actId="20577"/>
          <ac:spMkLst>
            <pc:docMk/>
            <pc:sldMk cId="24446000" sldId="265"/>
            <ac:spMk id="3" creationId="{BEE07CBD-779B-4AE8-A793-3DE43F923626}"/>
          </ac:spMkLst>
        </pc:spChg>
      </pc:sldChg>
      <pc:sldChg chg="addSp delSp modSp">
        <pc:chgData name="Lisa" userId="2324781a-3caf-4cb4-b335-24f12fd08eb0" providerId="ADAL" clId="{D1A8C66B-B7B7-4E9C-91C1-F645A660DD41}" dt="2020-02-18T15:23:27.783" v="3173" actId="20577"/>
        <pc:sldMkLst>
          <pc:docMk/>
          <pc:sldMk cId="3998760148" sldId="266"/>
        </pc:sldMkLst>
        <pc:spChg chg="mod">
          <ac:chgData name="Lisa" userId="2324781a-3caf-4cb4-b335-24f12fd08eb0" providerId="ADAL" clId="{D1A8C66B-B7B7-4E9C-91C1-F645A660DD41}" dt="2020-02-18T15:23:27.783" v="3173" actId="20577"/>
          <ac:spMkLst>
            <pc:docMk/>
            <pc:sldMk cId="3998760148" sldId="266"/>
            <ac:spMk id="2" creationId="{4D698757-206A-4E4F-B86F-3671C8664FEC}"/>
          </ac:spMkLst>
        </pc:spChg>
        <pc:spChg chg="mod">
          <ac:chgData name="Lisa" userId="2324781a-3caf-4cb4-b335-24f12fd08eb0" providerId="ADAL" clId="{D1A8C66B-B7B7-4E9C-91C1-F645A660DD41}" dt="2020-02-18T15:20:51.755" v="3126" actId="20577"/>
          <ac:spMkLst>
            <pc:docMk/>
            <pc:sldMk cId="3998760148" sldId="266"/>
            <ac:spMk id="3" creationId="{104172F1-A148-4938-ADEE-6A63B4D1BD08}"/>
          </ac:spMkLst>
        </pc:spChg>
        <pc:picChg chg="add del mod">
          <ac:chgData name="Lisa" userId="2324781a-3caf-4cb4-b335-24f12fd08eb0" providerId="ADAL" clId="{D1A8C66B-B7B7-4E9C-91C1-F645A660DD41}" dt="2020-02-10T03:42:14.561" v="199" actId="478"/>
          <ac:picMkLst>
            <pc:docMk/>
            <pc:sldMk cId="3998760148" sldId="266"/>
            <ac:picMk id="4098" creationId="{8B9605C3-BDF2-4519-9387-2F0572930571}"/>
          </ac:picMkLst>
        </pc:picChg>
        <pc:picChg chg="add mod">
          <ac:chgData name="Lisa" userId="2324781a-3caf-4cb4-b335-24f12fd08eb0" providerId="ADAL" clId="{D1A8C66B-B7B7-4E9C-91C1-F645A660DD41}" dt="2020-02-10T03:43:16.365" v="208" actId="1076"/>
          <ac:picMkLst>
            <pc:docMk/>
            <pc:sldMk cId="3998760148" sldId="266"/>
            <ac:picMk id="4100" creationId="{748BA84F-BE6D-4D6D-BB79-5B69F456400A}"/>
          </ac:picMkLst>
        </pc:picChg>
      </pc:sldChg>
      <pc:sldChg chg="addSp modSp">
        <pc:chgData name="Lisa" userId="2324781a-3caf-4cb4-b335-24f12fd08eb0" providerId="ADAL" clId="{D1A8C66B-B7B7-4E9C-91C1-F645A660DD41}" dt="2020-02-18T15:20:33.348" v="3120" actId="1076"/>
        <pc:sldMkLst>
          <pc:docMk/>
          <pc:sldMk cId="1615675853" sldId="267"/>
        </pc:sldMkLst>
        <pc:picChg chg="add mod">
          <ac:chgData name="Lisa" userId="2324781a-3caf-4cb4-b335-24f12fd08eb0" providerId="ADAL" clId="{D1A8C66B-B7B7-4E9C-91C1-F645A660DD41}" dt="2020-02-18T15:20:33.348" v="3120" actId="1076"/>
          <ac:picMkLst>
            <pc:docMk/>
            <pc:sldMk cId="1615675853" sldId="267"/>
            <ac:picMk id="2050" creationId="{8058410A-3EF1-4EA8-8360-B2EECDCB24CC}"/>
          </ac:picMkLst>
        </pc:picChg>
      </pc:sldChg>
      <pc:sldChg chg="addSp delSp modSp add modNotesTx">
        <pc:chgData name="Lisa" userId="2324781a-3caf-4cb4-b335-24f12fd08eb0" providerId="ADAL" clId="{D1A8C66B-B7B7-4E9C-91C1-F645A660DD41}" dt="2020-02-18T15:03:03.989" v="1912" actId="20577"/>
        <pc:sldMkLst>
          <pc:docMk/>
          <pc:sldMk cId="3801005704" sldId="268"/>
        </pc:sldMkLst>
        <pc:spChg chg="mod">
          <ac:chgData name="Lisa" userId="2324781a-3caf-4cb4-b335-24f12fd08eb0" providerId="ADAL" clId="{D1A8C66B-B7B7-4E9C-91C1-F645A660DD41}" dt="2020-02-18T14:58:59.625" v="1085" actId="6549"/>
          <ac:spMkLst>
            <pc:docMk/>
            <pc:sldMk cId="3801005704" sldId="268"/>
            <ac:spMk id="2" creationId="{C45C49D4-58E2-45F6-A2EB-001F274DFDA8}"/>
          </ac:spMkLst>
        </pc:spChg>
        <pc:spChg chg="del">
          <ac:chgData name="Lisa" userId="2324781a-3caf-4cb4-b335-24f12fd08eb0" providerId="ADAL" clId="{D1A8C66B-B7B7-4E9C-91C1-F645A660DD41}" dt="2020-02-18T14:50:31.044" v="277"/>
          <ac:spMkLst>
            <pc:docMk/>
            <pc:sldMk cId="3801005704" sldId="268"/>
            <ac:spMk id="3" creationId="{3F9A22A6-A79D-45FF-9B03-6E2056DEC297}"/>
          </ac:spMkLst>
        </pc:spChg>
        <pc:picChg chg="add mod">
          <ac:chgData name="Lisa" userId="2324781a-3caf-4cb4-b335-24f12fd08eb0" providerId="ADAL" clId="{D1A8C66B-B7B7-4E9C-91C1-F645A660DD41}" dt="2020-02-18T14:59:07.143" v="1087" actId="1076"/>
          <ac:picMkLst>
            <pc:docMk/>
            <pc:sldMk cId="3801005704" sldId="268"/>
            <ac:picMk id="1026" creationId="{71F250BD-62F4-4860-8640-0AB80691137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66099-85EB-40D6-99FC-12B3DEAD0A7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18F25-CF7C-4619-B418-50076553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2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BM does not replace social studies instruction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But BM offers an opportunity to reinforce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Teach text features and structures with an alternate source than just the close readers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46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4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2-3 minutes for talk time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do you see?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Where might this be?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questions do you have?</a:t>
            </a:r>
          </a:p>
          <a:p>
            <a:r>
              <a:rPr lang="en-US" dirty="0"/>
              <a:t>Take off your teacher hat for a moment and become a student. When I take PD, these opportunities are some of my most memorable. Sometimes we need to build our own brains and see things like a student, so let’s try that now. </a:t>
            </a:r>
          </a:p>
          <a:p>
            <a:r>
              <a:rPr lang="en-US" dirty="0"/>
              <a:t>4 minutes to read article.</a:t>
            </a:r>
          </a:p>
          <a:p>
            <a:r>
              <a:rPr lang="en-US" dirty="0"/>
              <a:t>4-5 minutes to debrief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Who are these people?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are they doing?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Why are they doing it?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How does the photograph enhance your understanding of </a:t>
            </a:r>
            <a:r>
              <a:rPr lang="en-US" dirty="0" smtClean="0"/>
              <a:t>the issue</a:t>
            </a:r>
            <a:r>
              <a:rPr lang="en-US" baseline="0" dirty="0" smtClean="0"/>
              <a:t> of food insecurity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We can write a caption to support this photo. We could write a summary of the article with this photo to support it. Or we could take a simple sentence and expand it with details from the </a:t>
            </a:r>
            <a:r>
              <a:rPr lang="en-US" dirty="0" smtClean="0"/>
              <a:t>article</a:t>
            </a:r>
            <a:r>
              <a:rPr lang="en-US" dirty="0"/>
              <a:t>. These are all important skills for our students.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1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2-3 minutes.</a:t>
            </a:r>
          </a:p>
          <a:p>
            <a:r>
              <a:rPr lang="en-US" dirty="0"/>
              <a:t>Put your teacher hat back on. Turn and talk about this question: How do you currently use illustrations and other text features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37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minutes</a:t>
            </a:r>
          </a:p>
          <a:p>
            <a:r>
              <a:rPr lang="en-US" dirty="0"/>
              <a:t>Let’s see what this looks like in my classroom.</a:t>
            </a:r>
          </a:p>
          <a:p>
            <a:r>
              <a:rPr lang="en-US" dirty="0"/>
              <a:t>This is an image from a book I read to my students.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do you see?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Who might this be?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questions do you have?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95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on your student hat again. This time you’re a student in your class. Lots of hats today!</a:t>
            </a:r>
          </a:p>
          <a:p>
            <a:r>
              <a:rPr lang="en-US" dirty="0"/>
              <a:t>5 minutes to read the 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92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minutes to complete worksheet.</a:t>
            </a:r>
          </a:p>
          <a:p>
            <a:r>
              <a:rPr lang="en-US" dirty="0"/>
              <a:t>The authors note that when students are brainstorming their ideas to use dots for the lines, not a solid line. Reserve the solid line for complete thoughts and sentences.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77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minutes.</a:t>
            </a:r>
          </a:p>
          <a:p>
            <a:r>
              <a:rPr lang="en-US" dirty="0"/>
              <a:t>Another strategy is to write a simple sentence for students to then expand using details they learned from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72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minutes</a:t>
            </a:r>
          </a:p>
          <a:p>
            <a:r>
              <a:rPr lang="en-US" dirty="0"/>
              <a:t>If this seems too easy or too hard, these are a few ways you can scaffold or intensify the instruction for your students.</a:t>
            </a:r>
          </a:p>
          <a:p>
            <a:endParaRPr lang="en-US" dirty="0"/>
          </a:p>
          <a:p>
            <a:r>
              <a:rPr lang="en-US" dirty="0"/>
              <a:t>I’ve posted student work around the room. Several are from third grade and some are from first grade. This strategy is accessible and valuable to the younger students!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40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30-ish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8F25-CF7C-4619-B418-5007655311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7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958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30772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82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20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6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628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FA16FA-BE8F-4EE5-944D-987924EB740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F1FFD0-007D-4DD2-83A1-D9C40C674D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597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6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4AA5-BB0B-474D-9994-984C29C83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Make your read aloud count!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78CD4-4886-45A0-85D6-A158559C4F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Lisa Larson</a:t>
            </a:r>
          </a:p>
          <a:p>
            <a:r>
              <a:rPr lang="en-US" dirty="0"/>
              <a:t>Donner Springs ES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2505275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D150-DAE8-4E92-99AD-63ECF6BE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07CBD-779B-4AE8-A793-3DE43F923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book – read and enjoy!</a:t>
            </a:r>
          </a:p>
          <a:p>
            <a:r>
              <a:rPr lang="en-US" dirty="0"/>
              <a:t>Choose an illustration. Decide on either a sentence kernel or caption-writing activity. </a:t>
            </a:r>
            <a:r>
              <a:rPr lang="en-US" dirty="0" smtClean="0"/>
              <a:t> Will </a:t>
            </a:r>
            <a:r>
              <a:rPr lang="en-US" dirty="0"/>
              <a:t>you need a word bank?</a:t>
            </a:r>
          </a:p>
          <a:p>
            <a:r>
              <a:rPr lang="en-US" dirty="0"/>
              <a:t>Create anticipated student responses – what do you want your students to know when they are finished with this activity?</a:t>
            </a:r>
          </a:p>
        </p:txBody>
      </p:sp>
      <p:pic>
        <p:nvPicPr>
          <p:cNvPr id="4" name="Picture 6" descr="Image result for word cloud for teachers">
            <a:extLst>
              <a:ext uri="{FF2B5EF4-FFF2-40B4-BE49-F238E27FC236}">
                <a16:creationId xmlns:a16="http://schemas.microsoft.com/office/drawing/2014/main" id="{90E46911-CF38-46F5-A954-9F2A862DD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160" y="3421187"/>
            <a:ext cx="3078775" cy="411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98757-206A-4E4F-B86F-3671C866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and prizes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172F1-A148-4938-ADEE-6A63B4D1B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feel free to contact me with questions or suggestions.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Lisa Larson</a:t>
            </a:r>
          </a:p>
          <a:p>
            <a:pPr marL="0" indent="0" algn="ctr">
              <a:buNone/>
            </a:pPr>
            <a:r>
              <a:rPr lang="en-US" dirty="0"/>
              <a:t>lmlarson@washoeschools.net</a:t>
            </a:r>
          </a:p>
        </p:txBody>
      </p:sp>
      <p:pic>
        <p:nvPicPr>
          <p:cNvPr id="4100" name="Picture 4" descr="Image result for prizes">
            <a:extLst>
              <a:ext uri="{FF2B5EF4-FFF2-40B4-BE49-F238E27FC236}">
                <a16:creationId xmlns:a16="http://schemas.microsoft.com/office/drawing/2014/main" id="{748BA84F-BE6D-4D6D-BB79-5B69F4564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990" y="3780879"/>
            <a:ext cx="2767872" cy="299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760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1DF97-1EE0-4B98-90C6-9F55D289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10164-5AAF-4CD5-BAF8-CF7519C30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Hochman &amp; Wexler (2017). The Writing Revolution. Jossey-Bass, San Francisco, CA.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058410A-3EF1-4EA8-8360-B2EECDCB2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688" y="3429000"/>
            <a:ext cx="2350634" cy="305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67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29B9-A940-46B6-840E-9F2B477F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“why”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70883-E37B-46F0-A466-8EF5CDBC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critical thinking is important!</a:t>
            </a:r>
          </a:p>
          <a:p>
            <a:r>
              <a:rPr lang="en-US" dirty="0"/>
              <a:t>Benchmark has content imbedded; let’s maximize it!</a:t>
            </a:r>
          </a:p>
          <a:p>
            <a:r>
              <a:rPr lang="en-US" dirty="0"/>
              <a:t>Reading aloud to students has so many benefits!</a:t>
            </a:r>
          </a:p>
        </p:txBody>
      </p:sp>
      <p:pic>
        <p:nvPicPr>
          <p:cNvPr id="5122" name="Picture 2" descr="Image result for why">
            <a:extLst>
              <a:ext uri="{FF2B5EF4-FFF2-40B4-BE49-F238E27FC236}">
                <a16:creationId xmlns:a16="http://schemas.microsoft.com/office/drawing/2014/main" id="{0998055D-2E8E-43E9-8039-A4D086EB6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34" b="89308" l="33019" r="7515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3927157"/>
            <a:ext cx="5861685" cy="293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97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49D4-58E2-45F6-A2EB-001F274D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refugees food insecurity">
            <a:extLst>
              <a:ext uri="{FF2B5EF4-FFF2-40B4-BE49-F238E27FC236}">
                <a16:creationId xmlns:a16="http://schemas.microsoft.com/office/drawing/2014/main" id="{71F250BD-62F4-4860-8640-0AB8069113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618" y="256655"/>
            <a:ext cx="9426442" cy="613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00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E9E25-1A2B-460E-8BF7-65714E06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ways you use illustrations and other text features in the classroom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2EC8-922B-4CA6-8579-98CDA4D62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Today’s purpose:</a:t>
            </a:r>
          </a:p>
          <a:p>
            <a:pPr lvl="1"/>
            <a:r>
              <a:rPr lang="en-US" dirty="0"/>
              <a:t>Maximize read aloud time to build content knowledge, strengthen writing, build vocabulary, expand critical thinking skills, and improve comprehension</a:t>
            </a:r>
          </a:p>
        </p:txBody>
      </p:sp>
      <p:pic>
        <p:nvPicPr>
          <p:cNvPr id="6146" name="Picture 2" descr="Image result for read aloud">
            <a:extLst>
              <a:ext uri="{FF2B5EF4-FFF2-40B4-BE49-F238E27FC236}">
                <a16:creationId xmlns:a16="http://schemas.microsoft.com/office/drawing/2014/main" id="{F9F626A3-B487-4AAF-BCAC-DAC95BCC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69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82" y="4082796"/>
            <a:ext cx="6233005" cy="341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9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C6707-DDE2-4E9B-992F-7178A7F2F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2878" y="890214"/>
            <a:ext cx="7121711" cy="5341283"/>
          </a:xfrm>
        </p:spPr>
      </p:pic>
    </p:spTree>
    <p:extLst>
      <p:ext uri="{BB962C8B-B14F-4D97-AF65-F5344CB8AC3E}">
        <p14:creationId xmlns:p14="http://schemas.microsoft.com/office/powerpoint/2010/main" val="155200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9791-62BA-4E39-A4F2-1788C06E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Book Itch” by </a:t>
            </a:r>
            <a:r>
              <a:rPr lang="en-US" dirty="0" err="1"/>
              <a:t>Vaunda</a:t>
            </a:r>
            <a:r>
              <a:rPr lang="en-US" dirty="0"/>
              <a:t> </a:t>
            </a:r>
            <a:r>
              <a:rPr lang="en-US" dirty="0" err="1"/>
              <a:t>Micheaux</a:t>
            </a:r>
            <a:r>
              <a:rPr lang="en-US" dirty="0"/>
              <a:t> Nelson</a:t>
            </a:r>
          </a:p>
        </p:txBody>
      </p:sp>
      <p:pic>
        <p:nvPicPr>
          <p:cNvPr id="1026" name="Picture 2" descr="Image result for the book itch">
            <a:extLst>
              <a:ext uri="{FF2B5EF4-FFF2-40B4-BE49-F238E27FC236}">
                <a16:creationId xmlns:a16="http://schemas.microsoft.com/office/drawing/2014/main" id="{94E482EF-87A5-4EE5-BDCF-74C2F8EC59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516" y="2050740"/>
            <a:ext cx="3810286" cy="451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1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7BA0-681B-419D-836C-C06D4CFF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B7780-B2D6-4B6B-BBA9-17141F04E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following questions:</a:t>
            </a:r>
          </a:p>
          <a:p>
            <a:pPr lvl="1"/>
            <a:r>
              <a:rPr lang="en-US" dirty="0"/>
              <a:t>Who/what? . . . . . . . . . . . . </a:t>
            </a:r>
          </a:p>
          <a:p>
            <a:pPr lvl="1"/>
            <a:r>
              <a:rPr lang="en-US" dirty="0"/>
              <a:t>(did) what? . . . . . . . . . . . . . . . </a:t>
            </a:r>
          </a:p>
          <a:p>
            <a:pPr lvl="1"/>
            <a:r>
              <a:rPr lang="en-US" dirty="0"/>
              <a:t>When? . . . . . . . . . . . </a:t>
            </a:r>
          </a:p>
          <a:p>
            <a:pPr lvl="1"/>
            <a:r>
              <a:rPr lang="en-US" dirty="0"/>
              <a:t>Why? . . . . . . . . . . . . . . . . 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Sentence _________________________________________________</a:t>
            </a:r>
          </a:p>
        </p:txBody>
      </p:sp>
      <p:pic>
        <p:nvPicPr>
          <p:cNvPr id="7176" name="Picture 8" descr="Image result for pencil">
            <a:extLst>
              <a:ext uri="{FF2B5EF4-FFF2-40B4-BE49-F238E27FC236}">
                <a16:creationId xmlns:a16="http://schemas.microsoft.com/office/drawing/2014/main" id="{4E551CAA-D361-445F-8946-AB114D602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16" b="96875" l="9645" r="898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4939">
            <a:off x="9555034" y="3601824"/>
            <a:ext cx="2410067" cy="313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6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4C26-ED98-4FBF-9094-B7617016C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Kernels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03D30-2D94-47C7-B993-761B60976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Expand the following sentence using question words: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900" b="1" dirty="0"/>
              <a:t>He spoke.</a:t>
            </a:r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2800" dirty="0"/>
              <a:t>Who? . . . . . . . . </a:t>
            </a:r>
          </a:p>
          <a:p>
            <a:pPr marL="914400" lvl="2" indent="0">
              <a:buNone/>
            </a:pPr>
            <a:r>
              <a:rPr lang="en-US" sz="2800" dirty="0"/>
              <a:t>When? . . . . . . . . . . .</a:t>
            </a:r>
          </a:p>
          <a:p>
            <a:pPr marL="914400" lvl="2" indent="0">
              <a:buNone/>
            </a:pPr>
            <a:r>
              <a:rPr lang="en-US" sz="2800" dirty="0"/>
              <a:t>Where? . . . . . . . . . . . . .</a:t>
            </a:r>
          </a:p>
          <a:p>
            <a:pPr marL="914400" lvl="2" indent="0">
              <a:buNone/>
            </a:pPr>
            <a:r>
              <a:rPr lang="en-US" sz="2800" dirty="0"/>
              <a:t>Why? . . . . . . . .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Sentence: ___________________________________________________</a:t>
            </a:r>
          </a:p>
        </p:txBody>
      </p:sp>
      <p:pic>
        <p:nvPicPr>
          <p:cNvPr id="3074" name="Picture 2" descr="Image result for kernels clip art">
            <a:extLst>
              <a:ext uri="{FF2B5EF4-FFF2-40B4-BE49-F238E27FC236}">
                <a16:creationId xmlns:a16="http://schemas.microsoft.com/office/drawing/2014/main" id="{4170CD0D-B0B7-4D05-AB14-D0664D00B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538" y="3661410"/>
            <a:ext cx="35528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01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F009-0BD2-4247-8CBE-87D458FC3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extra support or intensification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54606-C256-42D2-AFA2-06364A4E7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word bank</a:t>
            </a:r>
          </a:p>
          <a:p>
            <a:r>
              <a:rPr lang="en-US" dirty="0"/>
              <a:t>Use more/fewer question words</a:t>
            </a:r>
          </a:p>
          <a:p>
            <a:r>
              <a:rPr lang="en-US" dirty="0"/>
              <a:t>Assign groups one “</a:t>
            </a:r>
            <a:r>
              <a:rPr lang="en-US" dirty="0" err="1"/>
              <a:t>wh</a:t>
            </a:r>
            <a:r>
              <a:rPr lang="en-US" dirty="0"/>
              <a:t>” question each and come together to write the caption/sentence</a:t>
            </a:r>
          </a:p>
          <a:p>
            <a:r>
              <a:rPr lang="en-US" dirty="0"/>
              <a:t>Teach complex sentence structures (dependent and independent clauses)</a:t>
            </a:r>
          </a:p>
          <a:p>
            <a:r>
              <a:rPr lang="en-US" dirty="0"/>
              <a:t>Reinforce point of view</a:t>
            </a:r>
          </a:p>
        </p:txBody>
      </p:sp>
      <p:pic>
        <p:nvPicPr>
          <p:cNvPr id="8194" name="Picture 2" descr="Image result for scaffold clip art">
            <a:extLst>
              <a:ext uri="{FF2B5EF4-FFF2-40B4-BE49-F238E27FC236}">
                <a16:creationId xmlns:a16="http://schemas.microsoft.com/office/drawing/2014/main" id="{0275F7CA-F030-46C1-A359-34F22034A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55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152" y="4169664"/>
            <a:ext cx="2591701" cy="259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71440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0B134DC64DC8428396373972C41221" ma:contentTypeVersion="10" ma:contentTypeDescription="Create a new document." ma:contentTypeScope="" ma:versionID="4e5d39a748137f39334b8bcd5be2d826">
  <xsd:schema xmlns:xsd="http://www.w3.org/2001/XMLSchema" xmlns:xs="http://www.w3.org/2001/XMLSchema" xmlns:p="http://schemas.microsoft.com/office/2006/metadata/properties" xmlns:ns3="f64f9dd8-3db2-4dfb-8e9d-4f57fb4dbdec" xmlns:ns4="c1c4c741-ae66-4351-9f7c-8781241619a8" targetNamespace="http://schemas.microsoft.com/office/2006/metadata/properties" ma:root="true" ma:fieldsID="365e6a7d7c5c67f69be65bffae68f5d2" ns3:_="" ns4:_="">
    <xsd:import namespace="f64f9dd8-3db2-4dfb-8e9d-4f57fb4dbdec"/>
    <xsd:import namespace="c1c4c741-ae66-4351-9f7c-8781241619a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f9dd8-3db2-4dfb-8e9d-4f57fb4dbd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c4c741-ae66-4351-9f7c-8781241619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2856FF-0529-405F-8A0A-F09739D2E8A3}">
  <ds:schemaRefs>
    <ds:schemaRef ds:uri="http://schemas.microsoft.com/office/2006/metadata/properties"/>
    <ds:schemaRef ds:uri="c1c4c741-ae66-4351-9f7c-8781241619a8"/>
    <ds:schemaRef ds:uri="f64f9dd8-3db2-4dfb-8e9d-4f57fb4dbdec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D7E2335-1840-4E5C-8E37-520026CBAC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AE0FA4-100A-48F2-9CCC-FC4D034A8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4f9dd8-3db2-4dfb-8e9d-4f57fb4dbdec"/>
    <ds:schemaRef ds:uri="c1c4c741-ae66-4351-9f7c-878124161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575</TotalTime>
  <Words>782</Words>
  <Application>Microsoft Office PowerPoint</Application>
  <PresentationFormat>Widescreen</PresentationFormat>
  <Paragraphs>97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Badge</vt:lpstr>
      <vt:lpstr>Make your read aloud count!</vt:lpstr>
      <vt:lpstr>My “why”</vt:lpstr>
      <vt:lpstr>PowerPoint Presentation</vt:lpstr>
      <vt:lpstr>What are some ways you use illustrations and other text features in the classroom now?</vt:lpstr>
      <vt:lpstr>PowerPoint Presentation</vt:lpstr>
      <vt:lpstr>“The Book Itch” by Vaunda Micheaux Nelson</vt:lpstr>
      <vt:lpstr>Writing a caption</vt:lpstr>
      <vt:lpstr>Sentence Kernels</vt:lpstr>
      <vt:lpstr>Providing extra support or intensification </vt:lpstr>
      <vt:lpstr>Work time</vt:lpstr>
      <vt:lpstr>Reflection and prizes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your read aloud count!</dc:title>
  <dc:creator>Lisa Larson</dc:creator>
  <cp:lastModifiedBy>Larson, Lisa</cp:lastModifiedBy>
  <cp:revision>10</cp:revision>
  <dcterms:created xsi:type="dcterms:W3CDTF">2020-02-10T03:04:51Z</dcterms:created>
  <dcterms:modified xsi:type="dcterms:W3CDTF">2020-02-20T15:47:16Z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0x010100960B134DC64DC8428396373972C41221</vt:lpwstr>
  </property>
</Properties>
</file>