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70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6A415-B9B2-4C5B-9917-659195C97B8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F4EDF-37C8-4A46-9827-F280608DF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</a:t>
            </a:r>
          </a:p>
          <a:p>
            <a:r>
              <a:rPr lang="en-US" dirty="0" smtClean="0"/>
              <a:t>Stacy will find technology</a:t>
            </a:r>
            <a:r>
              <a:rPr lang="en-US" baseline="0" dirty="0" smtClean="0"/>
              <a:t> component for teacher to log in and answer question,</a:t>
            </a:r>
          </a:p>
          <a:p>
            <a:r>
              <a:rPr lang="en-US" baseline="0" dirty="0" smtClean="0"/>
              <a:t>“What do you know about the history of Sparks?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6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with their</a:t>
            </a:r>
            <a:r>
              <a:rPr lang="en-US" baseline="0" dirty="0" smtClean="0"/>
              <a:t> partner to write/say a claim about the establishment of the City of Sparks.  Go back to the Answer Garden to see if we could add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96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participant ideas before we give 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8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5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10- 15  minutes</a:t>
            </a:r>
          </a:p>
          <a:p>
            <a:r>
              <a:rPr lang="en-US" dirty="0" smtClean="0"/>
              <a:t>Stacy Drum</a:t>
            </a:r>
          </a:p>
          <a:p>
            <a:r>
              <a:rPr lang="en-US" dirty="0" smtClean="0"/>
              <a:t>Quaker Meeting</a:t>
            </a:r>
            <a:br>
              <a:rPr lang="en-US" dirty="0" smtClean="0"/>
            </a:br>
            <a:r>
              <a:rPr lang="en-US" dirty="0" smtClean="0"/>
              <a:t>What</a:t>
            </a:r>
            <a:r>
              <a:rPr lang="en-US" baseline="0" dirty="0" smtClean="0"/>
              <a:t> is a Quaker Reading?</a:t>
            </a:r>
          </a:p>
          <a:p>
            <a:r>
              <a:rPr lang="en-US" baseline="0" dirty="0" smtClean="0"/>
              <a:t>Why is a Quaker reading important?</a:t>
            </a:r>
            <a:br>
              <a:rPr lang="en-US" baseline="0" dirty="0" smtClean="0"/>
            </a:br>
            <a:r>
              <a:rPr lang="en-US" baseline="0" dirty="0" smtClean="0"/>
              <a:t>Short and purposeful</a:t>
            </a:r>
            <a:br>
              <a:rPr lang="en-US" baseline="0" dirty="0" smtClean="0"/>
            </a:br>
            <a:r>
              <a:rPr lang="en-US" baseline="0" dirty="0" smtClean="0"/>
              <a:t>Sets up rest of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After</a:t>
            </a:r>
            <a:r>
              <a:rPr lang="en-US" sz="2800" baseline="0" dirty="0" smtClean="0"/>
              <a:t> participants have completed activity, we will take a few moments to adjust for different grade levels.  Conductor is in charge and oversees the Trainmen.  Trainmen report to the conductor</a:t>
            </a:r>
          </a:p>
          <a:p>
            <a:r>
              <a:rPr lang="en-US" sz="2800" baseline="0" dirty="0" smtClean="0"/>
              <a:t>Possible suggestions:</a:t>
            </a:r>
          </a:p>
          <a:p>
            <a:r>
              <a:rPr lang="en-US" sz="2800" baseline="0" dirty="0" smtClean="0"/>
              <a:t>TACOS</a:t>
            </a:r>
            <a:br>
              <a:rPr lang="en-US" sz="2800" baseline="0" dirty="0" smtClean="0"/>
            </a:br>
            <a:r>
              <a:rPr lang="en-US" sz="2800" baseline="0" dirty="0" smtClean="0"/>
              <a:t>APARTY</a:t>
            </a:r>
            <a:br>
              <a:rPr lang="en-US" sz="2800" baseline="0" dirty="0" smtClean="0"/>
            </a:br>
            <a:r>
              <a:rPr lang="en-US" sz="2800" baseline="0" dirty="0" smtClean="0"/>
              <a:t>Ask more questions to get into document</a:t>
            </a:r>
          </a:p>
          <a:p>
            <a:r>
              <a:rPr lang="en-US" sz="2800" baseline="0" dirty="0" smtClean="0"/>
              <a:t>1 source a day using historical thinking skills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After</a:t>
            </a:r>
            <a:r>
              <a:rPr lang="en-US" sz="2800" baseline="0" dirty="0" smtClean="0"/>
              <a:t> participants have completed activity, we will take a few moments to adjust for different grade levels.</a:t>
            </a:r>
          </a:p>
          <a:p>
            <a:r>
              <a:rPr lang="en-US" sz="2800" baseline="0" dirty="0" smtClean="0"/>
              <a:t>Possible suggestions:</a:t>
            </a:r>
          </a:p>
          <a:p>
            <a:r>
              <a:rPr lang="en-US" sz="2800" baseline="0" dirty="0" smtClean="0"/>
              <a:t>TACOS</a:t>
            </a:r>
            <a:br>
              <a:rPr lang="en-US" sz="2800" baseline="0" dirty="0" smtClean="0"/>
            </a:br>
            <a:r>
              <a:rPr lang="en-US" sz="2800" baseline="0" dirty="0" smtClean="0"/>
              <a:t>APARTY</a:t>
            </a:r>
            <a:br>
              <a:rPr lang="en-US" sz="2800" baseline="0" dirty="0" smtClean="0"/>
            </a:br>
            <a:r>
              <a:rPr lang="en-US" sz="2800" baseline="0" dirty="0" smtClean="0"/>
              <a:t>Ask more questions to get into document</a:t>
            </a:r>
          </a:p>
          <a:p>
            <a:r>
              <a:rPr lang="en-US" sz="2800" baseline="0" dirty="0" smtClean="0"/>
              <a:t>1 source a day using historical thinking skills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After</a:t>
            </a:r>
            <a:r>
              <a:rPr lang="en-US" sz="2800" baseline="0" dirty="0" smtClean="0"/>
              <a:t> participants have completed activity, we will take a few moments to adjust for different grade levels.</a:t>
            </a:r>
          </a:p>
          <a:p>
            <a:r>
              <a:rPr lang="en-US" sz="2800" baseline="0" dirty="0" smtClean="0"/>
              <a:t>Possible suggestions:</a:t>
            </a:r>
          </a:p>
          <a:p>
            <a:r>
              <a:rPr lang="en-US" sz="2800" baseline="0" dirty="0" smtClean="0"/>
              <a:t>TACOS</a:t>
            </a:r>
            <a:br>
              <a:rPr lang="en-US" sz="2800" baseline="0" dirty="0" smtClean="0"/>
            </a:br>
            <a:r>
              <a:rPr lang="en-US" sz="2800" baseline="0" dirty="0" smtClean="0"/>
              <a:t>APARTY</a:t>
            </a:r>
            <a:br>
              <a:rPr lang="en-US" sz="2800" baseline="0" dirty="0" smtClean="0"/>
            </a:br>
            <a:r>
              <a:rPr lang="en-US" sz="2800" baseline="0" dirty="0" smtClean="0"/>
              <a:t>Ask more questions to get into document</a:t>
            </a:r>
          </a:p>
          <a:p>
            <a:r>
              <a:rPr lang="en-US" sz="2800" baseline="0" dirty="0" smtClean="0"/>
              <a:t>1 source a day using historical thinking skills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6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After</a:t>
            </a:r>
            <a:r>
              <a:rPr lang="en-US" sz="2800" baseline="0" dirty="0" smtClean="0"/>
              <a:t> participants have completed activity, we will take a few moments to adjust for different grade levels.</a:t>
            </a:r>
          </a:p>
          <a:p>
            <a:r>
              <a:rPr lang="en-US" sz="2800" baseline="0" dirty="0" smtClean="0"/>
              <a:t>Possible suggestions:</a:t>
            </a:r>
          </a:p>
          <a:p>
            <a:r>
              <a:rPr lang="en-US" sz="2800" baseline="0" dirty="0" smtClean="0"/>
              <a:t>TACOS</a:t>
            </a:r>
            <a:br>
              <a:rPr lang="en-US" sz="2800" baseline="0" dirty="0" smtClean="0"/>
            </a:br>
            <a:r>
              <a:rPr lang="en-US" sz="2800" baseline="0" dirty="0" smtClean="0"/>
              <a:t>APARTY</a:t>
            </a:r>
            <a:br>
              <a:rPr lang="en-US" sz="2800" baseline="0" dirty="0" smtClean="0"/>
            </a:br>
            <a:r>
              <a:rPr lang="en-US" sz="2800" baseline="0" dirty="0" smtClean="0"/>
              <a:t>Ask more questions to get into document</a:t>
            </a:r>
          </a:p>
          <a:p>
            <a:r>
              <a:rPr lang="en-US" sz="2800" baseline="0" dirty="0" smtClean="0"/>
              <a:t>1 source a day using historical thinking skills</a:t>
            </a:r>
          </a:p>
          <a:p>
            <a:r>
              <a:rPr lang="en-US" sz="2800" baseline="0" dirty="0" smtClean="0"/>
              <a:t>Explain how the deeds can pair with secondary for more information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8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After</a:t>
            </a:r>
            <a:r>
              <a:rPr lang="en-US" sz="2800" baseline="0" dirty="0" smtClean="0"/>
              <a:t> participants have completed activity, we will take a few moments to adjust for different grade levels.</a:t>
            </a:r>
          </a:p>
          <a:p>
            <a:r>
              <a:rPr lang="en-US" sz="2800" baseline="0" dirty="0" smtClean="0"/>
              <a:t>Possible suggestions:</a:t>
            </a:r>
          </a:p>
          <a:p>
            <a:r>
              <a:rPr lang="en-US" sz="2800" baseline="0" dirty="0" smtClean="0"/>
              <a:t>TACOS</a:t>
            </a:r>
            <a:br>
              <a:rPr lang="en-US" sz="2800" baseline="0" dirty="0" smtClean="0"/>
            </a:br>
            <a:r>
              <a:rPr lang="en-US" sz="2800" baseline="0" dirty="0" smtClean="0"/>
              <a:t>APARTY</a:t>
            </a:r>
            <a:br>
              <a:rPr lang="en-US" sz="2800" baseline="0" dirty="0" smtClean="0"/>
            </a:br>
            <a:r>
              <a:rPr lang="en-US" sz="2800" baseline="0" dirty="0" smtClean="0"/>
              <a:t>Ask more questions to get into document</a:t>
            </a:r>
          </a:p>
          <a:p>
            <a:r>
              <a:rPr lang="en-US" sz="2800" baseline="0" dirty="0" smtClean="0"/>
              <a:t>1 source a day using historical thinking skills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7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After</a:t>
            </a:r>
            <a:r>
              <a:rPr lang="en-US" sz="2800" baseline="0" dirty="0" smtClean="0"/>
              <a:t> participants have completed activity, we will take a few moments to adjust for different grade levels.</a:t>
            </a:r>
          </a:p>
          <a:p>
            <a:r>
              <a:rPr lang="en-US" sz="2800" baseline="0" dirty="0" smtClean="0"/>
              <a:t>Possible suggestions:</a:t>
            </a:r>
          </a:p>
          <a:p>
            <a:r>
              <a:rPr lang="en-US" sz="2800" baseline="0" dirty="0" smtClean="0"/>
              <a:t>TACOS</a:t>
            </a:r>
            <a:br>
              <a:rPr lang="en-US" sz="2800" baseline="0" dirty="0" smtClean="0"/>
            </a:br>
            <a:r>
              <a:rPr lang="en-US" sz="2800" baseline="0" dirty="0" smtClean="0"/>
              <a:t>APARTY</a:t>
            </a:r>
            <a:br>
              <a:rPr lang="en-US" sz="2800" baseline="0" dirty="0" smtClean="0"/>
            </a:br>
            <a:r>
              <a:rPr lang="en-US" sz="2800" baseline="0" dirty="0" smtClean="0"/>
              <a:t>Ask more questions to get into document</a:t>
            </a:r>
          </a:p>
          <a:p>
            <a:r>
              <a:rPr lang="en-US" sz="2800" baseline="0" dirty="0" smtClean="0"/>
              <a:t>1 source a day using historical thinking skills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4EDF-37C8-4A46-9827-F280608DFC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motter@washoeschools.net" TargetMode="External"/><Relationship Id="rId2" Type="http://schemas.openxmlformats.org/officeDocument/2006/relationships/hyperlink" Target="mailto:sdrum@washoeschool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6333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nswergarden.ch/63334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Railroad “Sparks” the Rail 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Stacy Drum and Marcia Motter</a:t>
            </a:r>
            <a:br>
              <a:rPr lang="en-US" dirty="0" smtClean="0"/>
            </a:br>
            <a:r>
              <a:rPr lang="en-US" dirty="0" smtClean="0"/>
              <a:t>February 3,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216427"/>
            <a:ext cx="10178322" cy="111360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Resource #3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69818" y="2784765"/>
            <a:ext cx="5680364" cy="3865418"/>
          </a:xfrm>
        </p:spPr>
        <p:txBody>
          <a:bodyPr/>
          <a:lstStyle/>
          <a:p>
            <a:r>
              <a:rPr lang="en-US" sz="2400" dirty="0" smtClean="0"/>
              <a:t>Review the resource silently for about 60 seconds.</a:t>
            </a:r>
          </a:p>
          <a:p>
            <a:r>
              <a:rPr lang="en-US" sz="2400" b="1" dirty="0" smtClean="0"/>
              <a:t>Talk Task: Conductor and Trainman</a:t>
            </a:r>
          </a:p>
          <a:p>
            <a:r>
              <a:rPr lang="en-US" sz="2400" dirty="0" smtClean="0"/>
              <a:t>Partner B reads the question out loud.</a:t>
            </a:r>
          </a:p>
          <a:p>
            <a:r>
              <a:rPr lang="en-US" sz="2400" dirty="0" smtClean="0"/>
              <a:t>Partner A answers the question with evidence from the text.</a:t>
            </a:r>
          </a:p>
          <a:p>
            <a:r>
              <a:rPr lang="en-US" sz="2400" dirty="0" smtClean="0"/>
              <a:t>Partner B agrees or disagrees with Partner A, explaining why.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9818" y="983673"/>
            <a:ext cx="6289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are the houses for the workers so close to the roundhouse?</a:t>
            </a:r>
            <a:br>
              <a:rPr lang="en-US" sz="2800" dirty="0" smtClean="0"/>
            </a:br>
            <a:r>
              <a:rPr lang="en-US" sz="2800" dirty="0" smtClean="0"/>
              <a:t>What was unique about this housing development?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82" y="594949"/>
            <a:ext cx="4400118" cy="58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192605"/>
            <a:ext cx="10178322" cy="14921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Resource #4a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69818" y="2355274"/>
            <a:ext cx="5140037" cy="386541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Review the resource silently for about 60 seconds</a:t>
            </a:r>
          </a:p>
          <a:p>
            <a:r>
              <a:rPr lang="en-US" sz="2400" b="1" dirty="0" smtClean="0"/>
              <a:t>Talk Task: Conductor and Trainman</a:t>
            </a:r>
          </a:p>
          <a:p>
            <a:r>
              <a:rPr lang="en-US" sz="2400" dirty="0" smtClean="0"/>
              <a:t>Partner A reads the question out loud.</a:t>
            </a:r>
          </a:p>
          <a:p>
            <a:r>
              <a:rPr lang="en-US" sz="2400" dirty="0" smtClean="0"/>
              <a:t>Partner B answers the question with evidence from the text.</a:t>
            </a:r>
          </a:p>
          <a:p>
            <a:r>
              <a:rPr lang="en-US" sz="2400" dirty="0" smtClean="0"/>
              <a:t>Partner A agrees or disagrees with Partner B, explaining why.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9818" y="1119098"/>
            <a:ext cx="7800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notice about this map?</a:t>
            </a:r>
            <a:br>
              <a:rPr lang="en-US" sz="3200" dirty="0" smtClean="0"/>
            </a:br>
            <a:r>
              <a:rPr lang="en-US" sz="3200" dirty="0" smtClean="0"/>
              <a:t>What do you notice about the street names?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8341" y="2214648"/>
            <a:ext cx="5255528" cy="37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192605"/>
            <a:ext cx="10178322" cy="14921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Resource #4b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69818" y="2355274"/>
            <a:ext cx="5140037" cy="386541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Review the resource silently for about 60 seconds</a:t>
            </a:r>
          </a:p>
          <a:p>
            <a:r>
              <a:rPr lang="en-US" sz="2400" b="1" dirty="0" smtClean="0"/>
              <a:t>Talk Task: Conductor and Trainman</a:t>
            </a:r>
            <a:endParaRPr lang="en-US" sz="2400" dirty="0" smtClean="0"/>
          </a:p>
          <a:p>
            <a:r>
              <a:rPr lang="en-US" sz="2400" dirty="0" smtClean="0"/>
              <a:t>Partner B reads the question out loud.</a:t>
            </a:r>
          </a:p>
          <a:p>
            <a:r>
              <a:rPr lang="en-US" sz="2400" dirty="0" smtClean="0"/>
              <a:t>Partner A answers the question with evidence from the text.</a:t>
            </a:r>
          </a:p>
          <a:p>
            <a:r>
              <a:rPr lang="en-US" sz="2400" dirty="0" smtClean="0"/>
              <a:t>Partner B agrees or disagrees with Partner A, explaining why.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9818" y="1119098"/>
            <a:ext cx="7800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these advertisements give you </a:t>
            </a:r>
            <a:br>
              <a:rPr lang="en-US" sz="3200" dirty="0" smtClean="0"/>
            </a:br>
            <a:r>
              <a:rPr lang="en-US" sz="3200" dirty="0" smtClean="0"/>
              <a:t>more information about the map? (4A)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90128">
            <a:off x="8808029" y="772328"/>
            <a:ext cx="2667000" cy="2847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88935">
            <a:off x="7401030" y="2949388"/>
            <a:ext cx="29241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077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Lesson Closure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51710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“Stake” a claim about the establishment of the city of Sparks.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16" y="2576729"/>
            <a:ext cx="5169911" cy="38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8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765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Grade Level modifications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7715" y="1330036"/>
            <a:ext cx="5627567" cy="3376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564" y="2024055"/>
            <a:ext cx="3655436" cy="3567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7351" y="5592040"/>
            <a:ext cx="384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Sparks Nevada Free Historic Tours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2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96983"/>
            <a:ext cx="10178322" cy="1773381"/>
          </a:xfrm>
        </p:spPr>
        <p:txBody>
          <a:bodyPr>
            <a:normAutofit/>
          </a:bodyPr>
          <a:lstStyle/>
          <a:p>
            <a:r>
              <a:rPr lang="en-US" sz="4400" dirty="0" smtClean="0">
                <a:hlinkClick r:id="rId2"/>
              </a:rPr>
              <a:t>sdrum@washoeschools.net</a:t>
            </a:r>
            <a:endParaRPr lang="en-US" sz="4400" dirty="0" smtClean="0"/>
          </a:p>
          <a:p>
            <a:r>
              <a:rPr lang="en-US" sz="4400" dirty="0" smtClean="0">
                <a:hlinkClick r:id="rId3"/>
              </a:rPr>
              <a:t>mmotter@washoeschools.net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417" y="1870364"/>
            <a:ext cx="6414529" cy="46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6630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Welcome!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49977"/>
            <a:ext cx="4442540" cy="442961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As you come in to this session, log in to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answergarden.ch/633345</a:t>
            </a:r>
            <a:r>
              <a:rPr lang="en-US" sz="2400" dirty="0" smtClean="0"/>
              <a:t> (or you can scan the QR code) </a:t>
            </a:r>
          </a:p>
          <a:p>
            <a:r>
              <a:rPr lang="en-US" sz="2400" dirty="0" smtClean="0"/>
              <a:t>Answer the question, “What do you know about the history of Sparks?” </a:t>
            </a:r>
            <a:r>
              <a:rPr lang="en-US" sz="2400" b="1" i="1" dirty="0" smtClean="0"/>
              <a:t>using only verbs and/or nouns</a:t>
            </a:r>
            <a:r>
              <a:rPr lang="en-US" sz="2400" i="1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Ex.: “city </a:t>
            </a:r>
            <a:r>
              <a:rPr lang="en-US" sz="2400" dirty="0" err="1" smtClean="0">
                <a:solidFill>
                  <a:srgbClr val="FF0000"/>
                </a:solidFill>
              </a:rPr>
              <a:t>nevada</a:t>
            </a:r>
            <a:r>
              <a:rPr lang="en-US" sz="2400" dirty="0" smtClean="0">
                <a:solidFill>
                  <a:srgbClr val="FF0000"/>
                </a:solidFill>
              </a:rPr>
              <a:t>”, not, “It’s a city in Nevada.”</a:t>
            </a:r>
          </a:p>
          <a:p>
            <a:r>
              <a:rPr lang="en-US" sz="2400" dirty="0" smtClean="0"/>
              <a:t>Fill out your name on the slip of paper.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94" y="1648691"/>
            <a:ext cx="5606798" cy="35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0307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Introductions: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697188"/>
            <a:ext cx="4800600" cy="42083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Stacy Drum: K-6 Literacy Coordinator, WCSD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1891" y="2830657"/>
            <a:ext cx="3438525" cy="30748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57900" y="1697188"/>
            <a:ext cx="566650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1B2F3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Marcia Motter-Johnson: 8</a:t>
            </a:r>
            <a:r>
              <a:rPr lang="en-US" sz="240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Grade History,  Archie Clayton Pre-AP Academy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90" y="2830657"/>
            <a:ext cx="35718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3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what we know about the history of sparks!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answergarden.ch/633345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70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Compelling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4001"/>
            <a:ext cx="10178322" cy="359359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How did transportation and resources converge to create a new city?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3441064"/>
            <a:ext cx="3824287" cy="308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150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Sparks History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382" y="1136073"/>
            <a:ext cx="8659091" cy="474351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Quaker Reading –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Underline sentences in </a:t>
            </a:r>
          </a:p>
          <a:p>
            <a:pPr marL="0" indent="0">
              <a:buNone/>
            </a:pPr>
            <a:r>
              <a:rPr lang="en-US" sz="3600" dirty="0" smtClean="0"/>
              <a:t>your reading that you would</a:t>
            </a:r>
          </a:p>
          <a:p>
            <a:pPr marL="0" indent="0">
              <a:buNone/>
            </a:pPr>
            <a:r>
              <a:rPr lang="en-US" sz="3600" dirty="0"/>
              <a:t>l</a:t>
            </a:r>
            <a:r>
              <a:rPr lang="en-US" sz="3600" dirty="0" smtClean="0"/>
              <a:t>ike to share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Be ready to read your</a:t>
            </a:r>
            <a:br>
              <a:rPr lang="en-US" sz="3600" dirty="0" smtClean="0"/>
            </a:br>
            <a:r>
              <a:rPr lang="en-US" sz="3600" dirty="0" smtClean="0"/>
              <a:t> choice of a sentence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062" y="2783032"/>
            <a:ext cx="52387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0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Resource #1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4508" y="2533663"/>
            <a:ext cx="5680364" cy="3865418"/>
          </a:xfrm>
        </p:spPr>
        <p:txBody>
          <a:bodyPr/>
          <a:lstStyle/>
          <a:p>
            <a:r>
              <a:rPr lang="en-US" sz="2400" dirty="0" smtClean="0"/>
              <a:t>Review the resource silently for about 60 seconds.</a:t>
            </a:r>
          </a:p>
          <a:p>
            <a:r>
              <a:rPr lang="en-US" sz="2400" b="1" dirty="0" smtClean="0"/>
              <a:t>Talk Task: Conductor and Trainman</a:t>
            </a:r>
          </a:p>
          <a:p>
            <a:r>
              <a:rPr lang="en-US" sz="2400" dirty="0" smtClean="0"/>
              <a:t>Partner A reads the question out loud.</a:t>
            </a:r>
          </a:p>
          <a:p>
            <a:r>
              <a:rPr lang="en-US" sz="2400" dirty="0" smtClean="0"/>
              <a:t>Partner B answers the question with evidence from the text.</a:t>
            </a:r>
          </a:p>
          <a:p>
            <a:r>
              <a:rPr lang="en-US" sz="2400" dirty="0" smtClean="0"/>
              <a:t>Partner A agrees or disagrees with Partner B, explaining why.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8135" y="382385"/>
            <a:ext cx="4279847" cy="6143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818" y="1330036"/>
            <a:ext cx="6289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purpose for this source?</a:t>
            </a:r>
            <a:br>
              <a:rPr lang="en-US" sz="3200" dirty="0" smtClean="0"/>
            </a:br>
            <a:r>
              <a:rPr lang="en-US" sz="3200" dirty="0" smtClean="0"/>
              <a:t>Who is the intended audience?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559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Resource #2a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8363" y="2698111"/>
            <a:ext cx="5680364" cy="38654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 the resource silently for about 60 seconds.</a:t>
            </a:r>
          </a:p>
          <a:p>
            <a:r>
              <a:rPr lang="en-US" sz="2400" b="1" dirty="0" smtClean="0"/>
              <a:t>Talk Task: Conductor and Trainman</a:t>
            </a:r>
          </a:p>
          <a:p>
            <a:r>
              <a:rPr lang="en-US" sz="2400" dirty="0" smtClean="0"/>
              <a:t>Partner B reads the question out loud.</a:t>
            </a:r>
          </a:p>
          <a:p>
            <a:r>
              <a:rPr lang="en-US" sz="2400" dirty="0" smtClean="0"/>
              <a:t>Partner A answers the question with evidence from the text.</a:t>
            </a:r>
          </a:p>
          <a:p>
            <a:r>
              <a:rPr lang="en-US" sz="2400" dirty="0" smtClean="0"/>
              <a:t>Partner B agrees or disagrees with Partner A, explaining why.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9818" y="1128451"/>
            <a:ext cx="6289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did they dismantle and move the houses from Wadsworth instead of building new houses in Sparks?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9782" y="1330036"/>
            <a:ext cx="4481010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3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3" y="202711"/>
            <a:ext cx="10178322" cy="14921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Resource #2b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5097" y="2463725"/>
            <a:ext cx="5680364" cy="3865418"/>
          </a:xfrm>
        </p:spPr>
        <p:txBody>
          <a:bodyPr/>
          <a:lstStyle/>
          <a:p>
            <a:r>
              <a:rPr lang="en-US" sz="2400" dirty="0" smtClean="0"/>
              <a:t>Review the resource silently for about 60 seconds.</a:t>
            </a:r>
          </a:p>
          <a:p>
            <a:r>
              <a:rPr lang="en-US" sz="2400" b="1" dirty="0" smtClean="0"/>
              <a:t>Talk Task: Conductor and Trainman</a:t>
            </a:r>
          </a:p>
          <a:p>
            <a:r>
              <a:rPr lang="en-US" sz="2400" dirty="0" smtClean="0"/>
              <a:t>Partner A reads the question out loud.</a:t>
            </a:r>
          </a:p>
          <a:p>
            <a:r>
              <a:rPr lang="en-US" sz="2400" dirty="0" smtClean="0"/>
              <a:t>Partner B answers the question with evidence from the text.</a:t>
            </a:r>
          </a:p>
          <a:p>
            <a:r>
              <a:rPr lang="en-US" sz="2400" dirty="0" smtClean="0"/>
              <a:t>Partner A agrees or disagrees with Partner B, explaining why.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963" y="1188664"/>
            <a:ext cx="9989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additional information does this resource give you? Did you change your thinking about the previous source?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4594" y="2265882"/>
            <a:ext cx="5155623" cy="34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287</TotalTime>
  <Words>776</Words>
  <Application>Microsoft Office PowerPoint</Application>
  <PresentationFormat>Widescreen</PresentationFormat>
  <Paragraphs>114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Wingdings</vt:lpstr>
      <vt:lpstr>Badge</vt:lpstr>
      <vt:lpstr> The Railroad “Sparks” the Rail City </vt:lpstr>
      <vt:lpstr>Welcome!</vt:lpstr>
      <vt:lpstr>Introductions:</vt:lpstr>
      <vt:lpstr>Let’s see what we know about the history of sparks!</vt:lpstr>
      <vt:lpstr>Compelling Question:</vt:lpstr>
      <vt:lpstr>Sparks History</vt:lpstr>
      <vt:lpstr>Resource #1</vt:lpstr>
      <vt:lpstr>Resource #2a</vt:lpstr>
      <vt:lpstr>Resource #2b</vt:lpstr>
      <vt:lpstr>Resource #3</vt:lpstr>
      <vt:lpstr>Resource #4a</vt:lpstr>
      <vt:lpstr>Resource #4b</vt:lpstr>
      <vt:lpstr>Lesson Closure</vt:lpstr>
      <vt:lpstr>Grade Level modifications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Railroad “Sparks” the Rail City</dc:title>
  <dc:creator>Motter, Marcia</dc:creator>
  <cp:lastModifiedBy>Motter, Marcia</cp:lastModifiedBy>
  <cp:revision>27</cp:revision>
  <dcterms:created xsi:type="dcterms:W3CDTF">2018-01-14T18:50:09Z</dcterms:created>
  <dcterms:modified xsi:type="dcterms:W3CDTF">2018-02-01T22:46:21Z</dcterms:modified>
</cp:coreProperties>
</file>