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6" r:id="rId3"/>
    <p:sldId id="277" r:id="rId4"/>
    <p:sldId id="278" r:id="rId5"/>
    <p:sldId id="281" r:id="rId6"/>
    <p:sldId id="279" r:id="rId7"/>
    <p:sldId id="282" r:id="rId8"/>
    <p:sldId id="280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94" autoAdjust="0"/>
  </p:normalViewPr>
  <p:slideViewPr>
    <p:cSldViewPr>
      <p:cViewPr varScale="1">
        <p:scale>
          <a:sx n="112" d="100"/>
          <a:sy n="112" d="100"/>
        </p:scale>
        <p:origin x="552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2/1/2018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2/1/2018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Map of World"/>
          <p:cNvSpPr>
            <a:spLocks noEditPoints="1"/>
          </p:cNvSpPr>
          <p:nvPr/>
        </p:nvSpPr>
        <p:spPr bwMode="gray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populationeducation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Interdisciplinary learning for a changing planet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Sue Gonyou</a:t>
            </a:r>
          </a:p>
          <a:p>
            <a:r>
              <a:rPr lang="en-US" dirty="0" smtClean="0"/>
              <a:t>Population </a:t>
            </a:r>
            <a:r>
              <a:rPr lang="en-US" dirty="0"/>
              <a:t>C</a:t>
            </a:r>
            <a:r>
              <a:rPr lang="en-US" dirty="0" smtClean="0"/>
              <a:t>onnection Trainer</a:t>
            </a:r>
            <a:endParaRPr lang="en-US" dirty="0"/>
          </a:p>
          <a:p>
            <a:r>
              <a:rPr lang="en-US" dirty="0" smtClean="0"/>
              <a:t>TOSA for Washoe Country School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2" y="1524000"/>
            <a:ext cx="10439401" cy="3429001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 new Hong Kong</a:t>
            </a:r>
            <a:br>
              <a:rPr lang="en-US" dirty="0"/>
            </a:br>
            <a:r>
              <a:rPr lang="en-US" dirty="0"/>
              <a:t>Add </a:t>
            </a:r>
            <a:r>
              <a:rPr lang="en-US" dirty="0" smtClean="0"/>
              <a:t>Germany</a:t>
            </a:r>
            <a:br>
              <a:rPr lang="en-US" dirty="0" smtClean="0"/>
            </a:br>
            <a:r>
              <a:rPr lang="en-US" dirty="0" smtClean="0"/>
              <a:t>80 million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327.3 million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1.352 + 1.386 = 2.738 billion</a:t>
            </a:r>
            <a:br>
              <a:rPr lang="en-US" dirty="0" smtClean="0"/>
            </a:br>
            <a:r>
              <a:rPr lang="en-US" dirty="0" smtClean="0"/>
              <a:t>7.6 </a:t>
            </a:r>
            <a:r>
              <a:rPr lang="en-US" dirty="0"/>
              <a:t>billion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Why is population such an important consideration? 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380999"/>
            <a:ext cx="401966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8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growth </a:t>
            </a:r>
          </a:p>
          <a:p>
            <a:r>
              <a:rPr lang="en-US" dirty="0" smtClean="0"/>
              <a:t>Groups (elementary:1-3 and secondary:6-12)</a:t>
            </a:r>
          </a:p>
          <a:p>
            <a:r>
              <a:rPr lang="en-US" dirty="0" smtClean="0"/>
              <a:t>Discussion of tasks</a:t>
            </a:r>
          </a:p>
          <a:p>
            <a:r>
              <a:rPr lang="en-US" dirty="0" smtClean="0"/>
              <a:t>Degree of </a:t>
            </a:r>
            <a:r>
              <a:rPr lang="en-US" dirty="0" smtClean="0"/>
              <a:t>impact</a:t>
            </a:r>
          </a:p>
          <a:p>
            <a:r>
              <a:rPr lang="en-US" dirty="0" smtClean="0"/>
              <a:t>Standards</a:t>
            </a:r>
            <a:endParaRPr lang="en-US" dirty="0" smtClean="0"/>
          </a:p>
          <a:p>
            <a:r>
              <a:rPr lang="en-US" dirty="0" smtClean="0"/>
              <a:t>Evaluation and sign in cards (CDs)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12" y="12954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human population grow from 1 CE to present and see projected growth in under six minutes. This "dot" video, one of Population Education’s most popular teaching tools, was updated in 2015 and is now more accurate than </a:t>
            </a:r>
            <a:r>
              <a:rPr lang="en-US" dirty="0" smtClean="0"/>
              <a:t>ever.  </a:t>
            </a:r>
            <a:r>
              <a:rPr lang="en-US" dirty="0" smtClean="0"/>
              <a:t>(Population Circles, as part of </a:t>
            </a:r>
            <a:r>
              <a:rPr lang="en-US" b="1" dirty="0" smtClean="0"/>
              <a:t>Oh How We Have Grown</a:t>
            </a:r>
            <a:r>
              <a:rPr lang="en-US" dirty="0" smtClean="0"/>
              <a:t>, show this as well!)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2" y="3624262"/>
            <a:ext cx="2708818" cy="27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3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for exploration (Share out in 15 minutes)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Elementary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Earth: Apple of Our Eye</a:t>
            </a:r>
          </a:p>
          <a:p>
            <a:r>
              <a:rPr lang="en-US" b="1" dirty="0" smtClean="0"/>
              <a:t>Global Cents </a:t>
            </a:r>
            <a:r>
              <a:rPr lang="en-US" dirty="0" smtClean="0"/>
              <a:t>(review)</a:t>
            </a:r>
          </a:p>
          <a:p>
            <a:r>
              <a:rPr lang="en-US" dirty="0" smtClean="0"/>
              <a:t>(</a:t>
            </a:r>
            <a:r>
              <a:rPr lang="en-US" b="1" dirty="0" smtClean="0"/>
              <a:t>The Stork and the Grim Reaper</a:t>
            </a:r>
            <a:r>
              <a:rPr lang="en-US" dirty="0" smtClean="0"/>
              <a:t>)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(Create a budget for a US family; then read the story of the </a:t>
            </a:r>
            <a:r>
              <a:rPr lang="en-US" dirty="0" err="1" smtClean="0"/>
              <a:t>Phiri</a:t>
            </a:r>
            <a:r>
              <a:rPr lang="en-US" dirty="0" smtClean="0"/>
              <a:t> family from Malawi and develop their budget.  How do they compare?)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i="1" dirty="0" smtClean="0"/>
              <a:t>Secondary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/>
              <a:t>Power of the pyramids</a:t>
            </a:r>
          </a:p>
          <a:p>
            <a:pPr marL="45720" indent="0">
              <a:buNone/>
            </a:pPr>
            <a:r>
              <a:rPr lang="en-US" dirty="0" smtClean="0"/>
              <a:t>(Introduction and pyramid preparation)</a:t>
            </a:r>
          </a:p>
          <a:p>
            <a:r>
              <a:rPr lang="en-US" b="1" dirty="0" smtClean="0"/>
              <a:t>A demographic tale of 3 countries</a:t>
            </a:r>
          </a:p>
          <a:p>
            <a:pPr marL="45720" indent="0">
              <a:buNone/>
            </a:pPr>
            <a:r>
              <a:rPr lang="en-US" dirty="0" smtClean="0"/>
              <a:t>(Generate questions that your students could infer answers from viewing this display)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5410200"/>
            <a:ext cx="2343150" cy="1267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59" y="5430140"/>
            <a:ext cx="4609524" cy="9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of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Arrange yourselves in 6 groups, each with at least 2 but no more than 3 people. Mix grade levels if possible.</a:t>
            </a:r>
          </a:p>
          <a:p>
            <a:r>
              <a:rPr lang="en-US" dirty="0" smtClean="0"/>
              <a:t>Read the degree of impact card and be prepared to share the following: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is the category?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is the issue?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How is it our problem?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3429000"/>
            <a:ext cx="4351119" cy="244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3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for 2018-2019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2" y="1905000"/>
            <a:ext cx="9753600" cy="43434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Grade 3 (blue)</a:t>
            </a:r>
          </a:p>
          <a:p>
            <a:r>
              <a:rPr lang="en-US" sz="3600" b="1" dirty="0" smtClean="0">
                <a:ln w="22225">
                  <a:solidFill>
                    <a:schemeClr val="tx2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Grade 8 (yellow)</a:t>
            </a:r>
          </a:p>
          <a:p>
            <a:r>
              <a:rPr lang="en-US" sz="3600" dirty="0" smtClean="0"/>
              <a:t>How did our tasks today tie into your standards for next year? </a:t>
            </a:r>
          </a:p>
          <a:p>
            <a:r>
              <a:rPr lang="en-US" sz="3600" b="1" dirty="0" smtClean="0"/>
              <a:t>Population topics</a:t>
            </a:r>
            <a:r>
              <a:rPr lang="en-US" sz="3600" dirty="0" smtClean="0"/>
              <a:t>: The numbers, agriculture, technology, carrying capacity, footprint, climate change, water scarcity, biodiversity, sustainability</a:t>
            </a:r>
          </a:p>
          <a:p>
            <a:pPr marL="45720" indent="0">
              <a:buNone/>
            </a:pPr>
            <a:endParaRPr lang="en-US" sz="3600" dirty="0" smtClean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303836"/>
            <a:ext cx="3600816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0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and 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connection – awareness, training and changing behaviors – </a:t>
            </a:r>
            <a:r>
              <a:rPr lang="en-US" dirty="0" err="1" smtClean="0"/>
              <a:t>Asilomar</a:t>
            </a:r>
            <a:r>
              <a:rPr lang="en-US" dirty="0" smtClean="0"/>
              <a:t> and elsewhere</a:t>
            </a:r>
          </a:p>
          <a:p>
            <a:r>
              <a:rPr lang="en-US" dirty="0" smtClean="0"/>
              <a:t>Folder contents – population connection opportunities and World population data sheet</a:t>
            </a:r>
          </a:p>
          <a:p>
            <a:r>
              <a:rPr lang="en-US" dirty="0" smtClean="0"/>
              <a:t>Complete an evaluation </a:t>
            </a:r>
          </a:p>
          <a:p>
            <a:r>
              <a:rPr lang="en-US" dirty="0" smtClean="0"/>
              <a:t>Complete a sign in card</a:t>
            </a:r>
          </a:p>
          <a:p>
            <a:r>
              <a:rPr lang="en-US" dirty="0" smtClean="0"/>
              <a:t>Bring evaluation and sign in sheet to me – I will trade them for a CD with all of today’s activities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546" y="3200400"/>
            <a:ext cx="224307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9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World  presentation (widescreen).potx" id="{6FD2C32E-565A-4F51-8C38-826F1B24AA7D}" vid="{06379D18-BA11-4F05-84DF-EB681B68D4FA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World  presentation (widescreen)</Template>
  <TotalTime>64</TotalTime>
  <Words>368</Words>
  <Application>Microsoft Office PowerPoint</Application>
  <PresentationFormat>Custom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</vt:lpstr>
      <vt:lpstr>World Presentation 16x9</vt:lpstr>
      <vt:lpstr>Interdisciplinary learning for a changing planet</vt:lpstr>
      <vt:lpstr> a new Hong Kong Add Germany 80 million  327.3 million 1.352 + 1.386 = 2.738 billion 7.6 billion</vt:lpstr>
      <vt:lpstr>Today’s agenda</vt:lpstr>
      <vt:lpstr>Population growth</vt:lpstr>
      <vt:lpstr>Groups for exploration (Share out in 15 minutes)</vt:lpstr>
      <vt:lpstr>Degree of impact</vt:lpstr>
      <vt:lpstr>Standards for 2018-2019</vt:lpstr>
      <vt:lpstr>Evaluation and closing</vt:lpstr>
    </vt:vector>
  </TitlesOfParts>
  <Company>Washoe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Gonyou, Sue</dc:creator>
  <cp:lastModifiedBy>Gonyou, Sue</cp:lastModifiedBy>
  <cp:revision>7</cp:revision>
  <dcterms:created xsi:type="dcterms:W3CDTF">2018-01-30T21:47:48Z</dcterms:created>
  <dcterms:modified xsi:type="dcterms:W3CDTF">2018-02-01T19:58:13Z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