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2BE-E193-4C65-94D1-E453058D2F1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7C36-ABFB-4F39-BBAF-5EB645296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2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</a:t>
            </a:r>
            <a:r>
              <a:rPr lang="en-US" baseline="0" dirty="0" smtClean="0"/>
              <a:t>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6D2A-B733-4A27-9A8F-13FB51616D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6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strategy with the textbook 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6D2A-B733-4A27-9A8F-13FB51616D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6D2A-B733-4A27-9A8F-13FB51616D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strategy with “dog” 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6D2A-B733-4A27-9A8F-13FB51616D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8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86D2A-B733-4A27-9A8F-13FB51616D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9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Text-Based Strategies to Boost comprehension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9194" y="3407395"/>
            <a:ext cx="9755187" cy="550333"/>
          </a:xfrm>
        </p:spPr>
        <p:txBody>
          <a:bodyPr/>
          <a:lstStyle/>
          <a:p>
            <a:r>
              <a:rPr lang="en-US" dirty="0" smtClean="0"/>
              <a:t>Sarah Brown, </a:t>
            </a:r>
            <a:r>
              <a:rPr lang="en-US" dirty="0" smtClean="0"/>
              <a:t>NWRPDP</a:t>
            </a:r>
          </a:p>
          <a:p>
            <a:r>
              <a:rPr lang="en-US" dirty="0" smtClean="0"/>
              <a:t>sabrown@washoeschools.net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91" y="183996"/>
            <a:ext cx="10396882" cy="1151965"/>
          </a:xfrm>
        </p:spPr>
        <p:txBody>
          <a:bodyPr/>
          <a:lstStyle/>
          <a:p>
            <a:r>
              <a:rPr lang="en-US" dirty="0" smtClean="0"/>
              <a:t>Vocabulary predicting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3361" y="1126694"/>
            <a:ext cx="11123341" cy="4359706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 the main concept/topic of the text and List the tier 2 academic vocabulary words from the text that you would like students to focus on.</a:t>
            </a:r>
          </a:p>
          <a:p>
            <a:r>
              <a:rPr lang="en-US" sz="2800" dirty="0" smtClean="0"/>
              <a:t>Have students write a sentence for each word that connects it to the topic.</a:t>
            </a:r>
          </a:p>
          <a:p>
            <a:r>
              <a:rPr lang="en-US" sz="2800" dirty="0" smtClean="0"/>
              <a:t>During and after the reading, ask students to correct (rewrite) their sentences and identify where in the text they found the information that helped them understand the word.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5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18" y="150541"/>
            <a:ext cx="10396882" cy="1151965"/>
          </a:xfrm>
        </p:spPr>
        <p:txBody>
          <a:bodyPr/>
          <a:lstStyle/>
          <a:p>
            <a:r>
              <a:rPr lang="en-US" dirty="0" smtClean="0"/>
              <a:t>Active reading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8933" y="981308"/>
            <a:ext cx="8658922" cy="473666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Ask </a:t>
            </a:r>
            <a:r>
              <a:rPr lang="en-US" sz="2800" dirty="0"/>
              <a:t>students to record predictions and questions </a:t>
            </a:r>
            <a:r>
              <a:rPr lang="en-US" sz="2800" dirty="0" smtClean="0"/>
              <a:t>after </a:t>
            </a:r>
            <a:r>
              <a:rPr lang="en-US" sz="2800" dirty="0"/>
              <a:t>first reading through </a:t>
            </a:r>
            <a:r>
              <a:rPr lang="en-US" sz="2800" dirty="0" smtClean="0"/>
              <a:t>the title,  headings, or topic sentences of a text. 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As </a:t>
            </a:r>
            <a:r>
              <a:rPr lang="en-US" sz="2800" dirty="0"/>
              <a:t>students read ask them to </a:t>
            </a:r>
            <a:r>
              <a:rPr lang="en-US" sz="2800" dirty="0" smtClean="0"/>
              <a:t>complete three of the sentence prompts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After completing the reading, ask student to complete the summarizing and connecting portion.</a:t>
            </a:r>
            <a:endParaRPr lang="en-US" sz="2800" dirty="0"/>
          </a:p>
        </p:txBody>
      </p:sp>
      <p:pic>
        <p:nvPicPr>
          <p:cNvPr id="1026" name="Picture 2" descr="http://questgarden.com/52/44/1/080824063650/images/brain_on_bik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55" y="1302506"/>
            <a:ext cx="27527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99077" y="1332590"/>
            <a:ext cx="5051503" cy="3245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How to line # your document…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Layout Tab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Line Numbers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Continuous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Suppress when necessary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99" y="128239"/>
            <a:ext cx="10396882" cy="1151965"/>
          </a:xfrm>
        </p:spPr>
        <p:txBody>
          <a:bodyPr/>
          <a:lstStyle/>
          <a:p>
            <a:r>
              <a:rPr lang="en-US" dirty="0" smtClean="0"/>
              <a:t>Mind’s eye: imaging &amp; predicting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6517" y="1148564"/>
            <a:ext cx="81849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Select 20-30 words from the text</a:t>
            </a:r>
          </a:p>
          <a:p>
            <a:pPr marL="514350" indent="-514350">
              <a:buAutoNum type="arabicPeriod"/>
            </a:pPr>
            <a:r>
              <a:rPr lang="en-US" sz="3200" dirty="0"/>
              <a:t>Read the words to the students as students create mental images.</a:t>
            </a:r>
          </a:p>
          <a:p>
            <a:pPr marL="514350" indent="-514350">
              <a:buAutoNum type="arabicPeriod"/>
            </a:pPr>
            <a:r>
              <a:rPr lang="en-US" sz="3200" dirty="0"/>
              <a:t>Ask students to draw a picture, make predictions, and ask questions about the text based on the words.</a:t>
            </a:r>
          </a:p>
          <a:p>
            <a:pPr marL="514350" indent="-514350">
              <a:buAutoNum type="arabicPeriod"/>
            </a:pPr>
            <a:r>
              <a:rPr lang="en-US" sz="3200" dirty="0"/>
              <a:t>After reading the text, have students compare their predictions with their initial ideas and summarize the main ideas/claims.</a:t>
            </a:r>
          </a:p>
        </p:txBody>
      </p:sp>
      <p:pic>
        <p:nvPicPr>
          <p:cNvPr id="7" name="Content Placeholder 4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360">
            <a:off x="284657" y="1952332"/>
            <a:ext cx="2841136" cy="3596818"/>
          </a:xfrm>
        </p:spPr>
      </p:pic>
    </p:spTree>
    <p:extLst>
      <p:ext uri="{BB962C8B-B14F-4D97-AF65-F5344CB8AC3E}">
        <p14:creationId xmlns:p14="http://schemas.microsoft.com/office/powerpoint/2010/main" val="25451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72" y="172801"/>
            <a:ext cx="10396882" cy="1151965"/>
          </a:xfrm>
        </p:spPr>
        <p:txBody>
          <a:bodyPr>
            <a:normAutofit/>
          </a:bodyPr>
          <a:lstStyle/>
          <a:p>
            <a:pPr algn="r"/>
            <a:r>
              <a:rPr lang="en-US" sz="6200" dirty="0" smtClean="0"/>
              <a:t>The gist</a:t>
            </a:r>
            <a:endParaRPr lang="en-US" sz="6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362" y="172801"/>
            <a:ext cx="8436372" cy="5597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As students read the text they will record key words and phrases.</a:t>
            </a:r>
          </a:p>
          <a:p>
            <a:r>
              <a:rPr lang="en-US" sz="3000" dirty="0" smtClean="0"/>
              <a:t>After reading, they will write a 20 word summary of the text.</a:t>
            </a:r>
          </a:p>
          <a:p>
            <a:r>
              <a:rPr lang="en-US" sz="3000" dirty="0" smtClean="0"/>
              <a:t>Challenge students to use as many of their key words &amp; phrases as possible (while still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making a coherent complete sentence! </a:t>
            </a:r>
            <a:r>
              <a:rPr lang="en-US" sz="3000" dirty="0" smtClean="0">
                <a:sym typeface="Wingdings" panose="05000000000000000000" pitchFamily="2" charset="2"/>
              </a:rPr>
              <a:t>)</a:t>
            </a:r>
            <a:endParaRPr lang="en-US" sz="3000" dirty="0"/>
          </a:p>
        </p:txBody>
      </p:sp>
      <p:pic>
        <p:nvPicPr>
          <p:cNvPr id="2052" name="Picture 4" descr="Image result for g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33" y="3801497"/>
            <a:ext cx="4075077" cy="24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4785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Split-screen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7755673" cy="33111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79" y="925553"/>
            <a:ext cx="9414628" cy="5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83</TotalTime>
  <Words>303</Words>
  <Application>Microsoft Office PowerPoint</Application>
  <PresentationFormat>Widescreen</PresentationFormat>
  <Paragraphs>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Wingdings</vt:lpstr>
      <vt:lpstr>Main Event</vt:lpstr>
      <vt:lpstr>Text-Based Strategies to Boost comprehension</vt:lpstr>
      <vt:lpstr>Vocabulary predicting</vt:lpstr>
      <vt:lpstr>Active reading guide</vt:lpstr>
      <vt:lpstr>Mind’s eye: imaging &amp; predicting</vt:lpstr>
      <vt:lpstr>The gist</vt:lpstr>
      <vt:lpstr>Split-screen notes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Sarah</dc:creator>
  <cp:lastModifiedBy>Brown, Sarah</cp:lastModifiedBy>
  <cp:revision>10</cp:revision>
  <dcterms:created xsi:type="dcterms:W3CDTF">2017-10-18T18:31:23Z</dcterms:created>
  <dcterms:modified xsi:type="dcterms:W3CDTF">2018-02-01T22:13:24Z</dcterms:modified>
</cp:coreProperties>
</file>