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43" r:id="rId2"/>
    <p:sldId id="464" r:id="rId3"/>
    <p:sldId id="465" r:id="rId4"/>
    <p:sldId id="447" r:id="rId5"/>
    <p:sldId id="448" r:id="rId6"/>
    <p:sldId id="449" r:id="rId7"/>
    <p:sldId id="450" r:id="rId8"/>
    <p:sldId id="451" r:id="rId9"/>
    <p:sldId id="453" r:id="rId10"/>
    <p:sldId id="463" r:id="rId11"/>
    <p:sldId id="454" r:id="rId1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8" autoAdjust="0"/>
  </p:normalViewPr>
  <p:slideViewPr>
    <p:cSldViewPr>
      <p:cViewPr>
        <p:scale>
          <a:sx n="75" d="100"/>
          <a:sy n="75" d="100"/>
        </p:scale>
        <p:origin x="-1864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7DC5C755-2825-461E-B08A-7464D6D8756A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A973D97-3172-48AB-8F85-D170C0C42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8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4D3D697-6020-45FC-A9F5-DD2F362C280B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0" tIns="45290" rIns="90580" bIns="452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0580" tIns="45290" rIns="90580" bIns="452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DFB856F7-3833-4C94-9BBF-C4EEE51986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6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lIns="92294" tIns="92294" rIns="92294" bIns="9229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5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6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E198A7-AEA6-4D47-B8EF-55663D0D31CE}" type="datetimeFigureOut">
              <a:rPr lang="en-US" smtClean="0"/>
              <a:pPr/>
              <a:t>12/29/17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D02D63-D8DD-4FFE-BD80-7045E622AC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Room360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bJ0kzjR9lo&amp;t=19s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grossman@washoeschools.net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oom360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K30CtytG2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open?id=0B2IfdEmxalZFQjhiZDZOVXBhWmM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thewritingrevolution.org/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8915400" cy="2286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dirty="0"/>
              <a:t>Using the Because </a:t>
            </a:r>
            <a:r>
              <a:rPr lang="en-US" dirty="0" smtClean="0"/>
              <a:t>But </a:t>
            </a:r>
            <a:r>
              <a:rPr lang="en-US" dirty="0"/>
              <a:t>and </a:t>
            </a:r>
            <a:r>
              <a:rPr lang="en-US" dirty="0" smtClean="0"/>
              <a:t>So Sentence Expansion Activity 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February 3, 2018</a:t>
            </a:r>
            <a:r>
              <a:rPr lang="en-US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962400"/>
            <a:ext cx="8001000" cy="2438400"/>
          </a:xfrm>
        </p:spPr>
        <p:txBody>
          <a:bodyPr>
            <a:noAutofit/>
          </a:bodyPr>
          <a:lstStyle/>
          <a:p>
            <a:r>
              <a:rPr lang="en-US" dirty="0" smtClean="0"/>
              <a:t>Jessie Dean, SOSA</a:t>
            </a:r>
          </a:p>
          <a:p>
            <a:r>
              <a:rPr lang="en-US" dirty="0" err="1" smtClean="0"/>
              <a:t>Kyley</a:t>
            </a:r>
            <a:r>
              <a:rPr lang="en-US" dirty="0" smtClean="0"/>
              <a:t> Quigley, SOSA</a:t>
            </a:r>
          </a:p>
          <a:p>
            <a:r>
              <a:rPr lang="en-US" dirty="0" smtClean="0"/>
              <a:t>Aaron Grossman, 5</a:t>
            </a:r>
            <a:r>
              <a:rPr lang="en-US" baseline="30000" dirty="0" smtClean="0"/>
              <a:t>th</a:t>
            </a:r>
            <a:r>
              <a:rPr lang="en-US" dirty="0" smtClean="0"/>
              <a:t> Grade Teacher at Roy </a:t>
            </a:r>
            <a:r>
              <a:rPr lang="en-US" dirty="0" err="1" smtClean="0"/>
              <a:t>Gomm</a:t>
            </a:r>
            <a:endParaRPr lang="en-US" dirty="0" smtClean="0"/>
          </a:p>
          <a:p>
            <a:endParaRPr lang="en-US" dirty="0" smtClean="0"/>
          </a:p>
          <a:p>
            <a:pPr algn="r"/>
            <a:r>
              <a:rPr lang="en-US" sz="2400" dirty="0" smtClean="0"/>
              <a:t>All Resources are posted at</a:t>
            </a:r>
          </a:p>
          <a:p>
            <a:pPr algn="r"/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www.Room360.org</a:t>
            </a:r>
            <a:endParaRPr lang="en-US" sz="2400" dirty="0" smtClean="0"/>
          </a:p>
          <a:p>
            <a:pPr algn="r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402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Demonstration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Because, But &amp; So</a:t>
            </a:r>
          </a:p>
          <a:p>
            <a:r>
              <a:rPr lang="en-US" dirty="0">
                <a:hlinkClick r:id="rId2"/>
              </a:rPr>
              <a:t>https://www.youtube.com/watch?v=lbJ0kzjR9lo&amp;t=</a:t>
            </a:r>
            <a:r>
              <a:rPr lang="en-US" dirty="0" smtClean="0">
                <a:hlinkClick r:id="rId2"/>
              </a:rPr>
              <a:t>19s</a:t>
            </a:r>
            <a:endParaRPr lang="en-US" dirty="0" smtClean="0"/>
          </a:p>
          <a:p>
            <a:r>
              <a:rPr lang="en-US" dirty="0" smtClean="0"/>
              <a:t>As you watch, consider how the language standards are integrated with the content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7-12-29 at 8.3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0"/>
            <a:ext cx="2882899" cy="19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3813" cy="9144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10476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Materials at </a:t>
            </a:r>
            <a:r>
              <a:rPr lang="en-US" dirty="0" smtClean="0">
                <a:hlinkClick r:id="rId2"/>
              </a:rPr>
              <a:t>www.Room360.org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Contact </a:t>
            </a:r>
            <a:r>
              <a:rPr lang="en-US" dirty="0" smtClean="0">
                <a:hlinkClick r:id="rId3"/>
              </a:rPr>
              <a:t>agrossman@washoeschools.net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10-21 at 7.47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7010400" cy="41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NVAC Language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495800" cy="4191000"/>
          </a:xfrm>
        </p:spPr>
        <p:txBody>
          <a:bodyPr>
            <a:normAutofit/>
          </a:bodyPr>
          <a:lstStyle/>
          <a:p>
            <a:r>
              <a:rPr lang="en-US" dirty="0"/>
              <a:t>Use frequently occurring conjunctions</a:t>
            </a:r>
          </a:p>
          <a:p>
            <a:r>
              <a:rPr lang="en-US" dirty="0"/>
              <a:t>Use a known root word as a clue to the meaning of an unknown word with the same root</a:t>
            </a:r>
          </a:p>
          <a:p>
            <a:r>
              <a:rPr lang="en-US" dirty="0"/>
              <a:t>Explain the function of conjunctions</a:t>
            </a:r>
          </a:p>
          <a:p>
            <a:r>
              <a:rPr lang="en-US" dirty="0"/>
              <a:t>Use coordinating and subordinating conjunctions</a:t>
            </a:r>
          </a:p>
          <a:p>
            <a:r>
              <a:rPr lang="en-US" dirty="0"/>
              <a:t>Use reflexive pronouns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057400"/>
            <a:ext cx="3566160" cy="4219575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4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Peg </a:t>
            </a:r>
            <a:r>
              <a:rPr lang="en-US" dirty="0" err="1" smtClean="0"/>
              <a:t>Tyre</a:t>
            </a:r>
            <a:r>
              <a:rPr lang="en-US" dirty="0" smtClean="0"/>
              <a:t>, Author of the Good School 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zK30CtytG2k</a:t>
            </a:r>
            <a:endParaRPr lang="en-US" dirty="0" smtClean="0"/>
          </a:p>
          <a:p>
            <a:pPr lvl="1"/>
            <a:r>
              <a:rPr lang="en-US" dirty="0" smtClean="0"/>
              <a:t>Min: 0:00 to 3:47</a:t>
            </a:r>
          </a:p>
          <a:p>
            <a:r>
              <a:rPr lang="en-US" dirty="0" smtClean="0"/>
              <a:t>Focus Questions:</a:t>
            </a:r>
          </a:p>
          <a:p>
            <a:pPr lvl="1"/>
            <a:r>
              <a:rPr lang="en-US" dirty="0" smtClean="0"/>
              <a:t>What does it mean that writing can be caught, not taught?</a:t>
            </a:r>
          </a:p>
          <a:p>
            <a:pPr lvl="1"/>
            <a:r>
              <a:rPr lang="en-US" dirty="0" smtClean="0"/>
              <a:t>How does your experience compare to what Peg </a:t>
            </a:r>
            <a:r>
              <a:rPr lang="en-US" dirty="0" err="1" smtClean="0"/>
              <a:t>Tyre</a:t>
            </a:r>
            <a:r>
              <a:rPr lang="en-US" dirty="0" smtClean="0"/>
              <a:t> outlines? </a:t>
            </a:r>
          </a:p>
        </p:txBody>
      </p:sp>
    </p:spTree>
    <p:extLst>
      <p:ext uri="{BB962C8B-B14F-4D97-AF65-F5344CB8AC3E}">
        <p14:creationId xmlns:p14="http://schemas.microsoft.com/office/powerpoint/2010/main" val="367488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Because, But &amp; 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start, you need a text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429000"/>
            <a:ext cx="4953000" cy="21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8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Silently read the text</a:t>
            </a:r>
          </a:p>
          <a:p>
            <a:r>
              <a:rPr lang="en-US" dirty="0" smtClean="0"/>
              <a:t>Stand</a:t>
            </a:r>
          </a:p>
          <a:p>
            <a:r>
              <a:rPr lang="en-US" dirty="0" smtClean="0"/>
              <a:t>When you see someone else standing, read the text with that person</a:t>
            </a:r>
          </a:p>
          <a:p>
            <a:r>
              <a:rPr lang="en-US" dirty="0" smtClean="0"/>
              <a:t>Return to your seat, identify the super claim</a:t>
            </a:r>
          </a:p>
          <a:p>
            <a:r>
              <a:rPr lang="en-US" dirty="0" smtClean="0"/>
              <a:t>Underline the super claim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4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Because, But &amp; 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5400" y="2285999"/>
            <a:ext cx="3171712" cy="3977639"/>
          </a:xfrm>
        </p:spPr>
        <p:txBody>
          <a:bodyPr/>
          <a:lstStyle/>
          <a:p>
            <a:r>
              <a:rPr lang="en-US" dirty="0" smtClean="0"/>
              <a:t>Judith </a:t>
            </a:r>
            <a:r>
              <a:rPr lang="en-US" dirty="0" err="1" smtClean="0"/>
              <a:t>Hochman</a:t>
            </a:r>
            <a:endParaRPr lang="en-US" dirty="0" smtClean="0"/>
          </a:p>
          <a:p>
            <a:r>
              <a:rPr lang="en-US" dirty="0" smtClean="0"/>
              <a:t>Natalie Wexler</a:t>
            </a:r>
          </a:p>
          <a:p>
            <a:r>
              <a:rPr lang="en-US" sz="1100" dirty="0">
                <a:hlinkClick r:id="rId2"/>
              </a:rPr>
              <a:t>https://www.thewritingrevolution.org</a:t>
            </a:r>
            <a:r>
              <a:rPr lang="en-US" sz="1100" dirty="0" smtClean="0">
                <a:hlinkClick r:id="rId2"/>
              </a:rPr>
              <a:t>/</a:t>
            </a:r>
            <a:r>
              <a:rPr lang="en-US" sz="1100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200400" cy="40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990600"/>
            <a:ext cx="7371475" cy="480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chemeClr val="accent5"/>
                </a:solidFill>
              </a:rPr>
              <a:t>because</a:t>
            </a:r>
            <a:r>
              <a:rPr lang="en" sz="3000" dirty="0"/>
              <a:t> -tells why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5000" b="1" dirty="0"/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5000" b="1" dirty="0">
                <a:solidFill>
                  <a:schemeClr val="accent5"/>
                </a:solidFill>
              </a:rPr>
              <a:t>but </a:t>
            </a:r>
            <a:r>
              <a:rPr lang="en" sz="3000" dirty="0"/>
              <a:t>-change of direction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5000" b="1" dirty="0"/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5000" b="1" dirty="0">
                <a:solidFill>
                  <a:schemeClr val="accent5"/>
                </a:solidFill>
              </a:rPr>
              <a:t>so</a:t>
            </a:r>
            <a:r>
              <a:rPr lang="en" sz="4000" dirty="0"/>
              <a:t> </a:t>
            </a:r>
            <a:r>
              <a:rPr lang="en" sz="3000" dirty="0"/>
              <a:t>-cause and effect</a:t>
            </a:r>
          </a:p>
        </p:txBody>
      </p:sp>
    </p:spTree>
    <p:extLst>
      <p:ext uri="{BB962C8B-B14F-4D97-AF65-F5344CB8AC3E}">
        <p14:creationId xmlns:p14="http://schemas.microsoft.com/office/powerpoint/2010/main" val="244968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572500" cy="3827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The boy needs to be picked up because,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The boy needs to be picked up early, but </a:t>
            </a:r>
          </a:p>
          <a:p>
            <a:pPr marL="0" indent="0">
              <a:buNone/>
            </a:pPr>
            <a:r>
              <a:rPr lang="en-US" sz="3200" dirty="0" smtClean="0"/>
              <a:t>The boy needs to be picked up early, so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845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for Watching Video</a:t>
            </a:r>
            <a:endParaRPr lang="en-US" dirty="0"/>
          </a:p>
        </p:txBody>
      </p:sp>
      <p:pic>
        <p:nvPicPr>
          <p:cNvPr id="5" name="Content Placeholder 4" descr="Screen Shot 2017-10-15 at 7.19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-1691" b="-2299"/>
          <a:stretch/>
        </p:blipFill>
        <p:spPr>
          <a:xfrm>
            <a:off x="762000" y="2142630"/>
            <a:ext cx="7543800" cy="4681503"/>
          </a:xfrm>
        </p:spPr>
      </p:pic>
    </p:spTree>
    <p:extLst>
      <p:ext uri="{BB962C8B-B14F-4D97-AF65-F5344CB8AC3E}">
        <p14:creationId xmlns:p14="http://schemas.microsoft.com/office/powerpoint/2010/main" val="243935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20813</TotalTime>
  <Words>302</Words>
  <Application>Microsoft Macintosh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Perception</vt:lpstr>
      <vt:lpstr>Using the Because But and So Sentence Expansion Activity  February 3, 2018  </vt:lpstr>
      <vt:lpstr>NVAC Language Standards</vt:lpstr>
      <vt:lpstr>Some Context</vt:lpstr>
      <vt:lpstr>Because, But &amp; So</vt:lpstr>
      <vt:lpstr>Reading the Text </vt:lpstr>
      <vt:lpstr>Because, But &amp; So</vt:lpstr>
      <vt:lpstr>PowerPoint Presentation</vt:lpstr>
      <vt:lpstr>Fragments</vt:lpstr>
      <vt:lpstr>Norms for Watching Video</vt:lpstr>
      <vt:lpstr>Lesson Demonstration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Text-based instruction</dc:title>
  <dc:creator>Orr, Angela</dc:creator>
  <cp:lastModifiedBy>wcsd</cp:lastModifiedBy>
  <cp:revision>261</cp:revision>
  <cp:lastPrinted>2014-09-25T11:29:11Z</cp:lastPrinted>
  <dcterms:created xsi:type="dcterms:W3CDTF">2013-08-02T14:22:28Z</dcterms:created>
  <dcterms:modified xsi:type="dcterms:W3CDTF">2017-12-30T04:39:17Z</dcterms:modified>
</cp:coreProperties>
</file>